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707" r:id="rId5"/>
  </p:sldMasterIdLst>
  <p:notesMasterIdLst>
    <p:notesMasterId r:id="rId171"/>
  </p:notesMasterIdLst>
  <p:sldIdLst>
    <p:sldId id="257" r:id="rId6"/>
    <p:sldId id="258" r:id="rId7"/>
    <p:sldId id="259" r:id="rId8"/>
    <p:sldId id="260" r:id="rId9"/>
    <p:sldId id="261" r:id="rId10"/>
    <p:sldId id="262" r:id="rId11"/>
    <p:sldId id="263" r:id="rId12"/>
    <p:sldId id="265" r:id="rId13"/>
    <p:sldId id="266" r:id="rId14"/>
    <p:sldId id="267" r:id="rId15"/>
    <p:sldId id="270" r:id="rId16"/>
    <p:sldId id="280" r:id="rId17"/>
    <p:sldId id="283" r:id="rId18"/>
    <p:sldId id="286" r:id="rId19"/>
    <p:sldId id="289" r:id="rId20"/>
    <p:sldId id="292" r:id="rId21"/>
    <p:sldId id="295" r:id="rId22"/>
    <p:sldId id="298" r:id="rId23"/>
    <p:sldId id="301" r:id="rId24"/>
    <p:sldId id="304" r:id="rId25"/>
    <p:sldId id="307" r:id="rId26"/>
    <p:sldId id="310" r:id="rId27"/>
    <p:sldId id="313" r:id="rId28"/>
    <p:sldId id="316" r:id="rId29"/>
    <p:sldId id="319" r:id="rId30"/>
    <p:sldId id="322" r:id="rId31"/>
    <p:sldId id="325" r:id="rId32"/>
    <p:sldId id="328" r:id="rId33"/>
    <p:sldId id="331" r:id="rId34"/>
    <p:sldId id="334" r:id="rId35"/>
    <p:sldId id="337" r:id="rId36"/>
    <p:sldId id="340" r:id="rId37"/>
    <p:sldId id="343" r:id="rId38"/>
    <p:sldId id="346" r:id="rId39"/>
    <p:sldId id="349" r:id="rId40"/>
    <p:sldId id="352" r:id="rId41"/>
    <p:sldId id="355" r:id="rId42"/>
    <p:sldId id="358" r:id="rId43"/>
    <p:sldId id="361" r:id="rId44"/>
    <p:sldId id="364" r:id="rId45"/>
    <p:sldId id="367" r:id="rId46"/>
    <p:sldId id="370" r:id="rId47"/>
    <p:sldId id="373" r:id="rId48"/>
    <p:sldId id="376" r:id="rId49"/>
    <p:sldId id="379" r:id="rId50"/>
    <p:sldId id="382" r:id="rId51"/>
    <p:sldId id="385" r:id="rId52"/>
    <p:sldId id="388" r:id="rId53"/>
    <p:sldId id="391" r:id="rId54"/>
    <p:sldId id="394" r:id="rId55"/>
    <p:sldId id="397" r:id="rId56"/>
    <p:sldId id="400" r:id="rId57"/>
    <p:sldId id="403" r:id="rId58"/>
    <p:sldId id="406" r:id="rId59"/>
    <p:sldId id="409" r:id="rId60"/>
    <p:sldId id="410" r:id="rId61"/>
    <p:sldId id="411" r:id="rId62"/>
    <p:sldId id="412" r:id="rId63"/>
    <p:sldId id="413" r:id="rId64"/>
    <p:sldId id="414" r:id="rId65"/>
    <p:sldId id="415" r:id="rId66"/>
    <p:sldId id="416" r:id="rId67"/>
    <p:sldId id="417" r:id="rId68"/>
    <p:sldId id="418" r:id="rId69"/>
    <p:sldId id="419" r:id="rId70"/>
    <p:sldId id="26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49" r:id="rId101"/>
    <p:sldId id="450" r:id="rId102"/>
    <p:sldId id="451" r:id="rId103"/>
    <p:sldId id="452" r:id="rId104"/>
    <p:sldId id="453"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69" r:id="rId121"/>
    <p:sldId id="470" r:id="rId122"/>
    <p:sldId id="471" r:id="rId123"/>
    <p:sldId id="472" r:id="rId124"/>
    <p:sldId id="473" r:id="rId125"/>
    <p:sldId id="474" r:id="rId126"/>
    <p:sldId id="475" r:id="rId127"/>
    <p:sldId id="476" r:id="rId128"/>
    <p:sldId id="477"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08" r:id="rId160"/>
    <p:sldId id="509" r:id="rId161"/>
    <p:sldId id="510" r:id="rId162"/>
    <p:sldId id="511" r:id="rId163"/>
    <p:sldId id="512" r:id="rId164"/>
    <p:sldId id="513" r:id="rId165"/>
    <p:sldId id="514" r:id="rId166"/>
    <p:sldId id="515" r:id="rId167"/>
    <p:sldId id="516" r:id="rId168"/>
    <p:sldId id="517" r:id="rId169"/>
    <p:sldId id="518" r:id="rId170"/>
  </p:sldIdLst>
  <p:sldSz cx="9144000" cy="6858000" type="screen4x3"/>
  <p:notesSz cx="6858000" cy="9144000"/>
  <p:custDataLst>
    <p:tags r:id="rId172"/>
  </p:custDataLst>
  <p:defaultTextStyle>
    <a:defPPr>
      <a:defRPr lang="mni-Mtei"/>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p:cViewPr varScale="1">
        <p:scale>
          <a:sx n="51" d="100"/>
          <a:sy n="51" d="100"/>
        </p:scale>
        <p:origin x="629" y="38"/>
      </p:cViewPr>
      <p:guideLst>
        <p:guide orient="horz" pos="2160"/>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theme" Target="theme/theme1.xml"/><Relationship Id="rId170" Type="http://schemas.openxmlformats.org/officeDocument/2006/relationships/slide" Target="slides/slide165.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notesMaster" Target="notesMasters/notesMaster1.xml"/><Relationship Id="rId176" Type="http://schemas.openxmlformats.org/officeDocument/2006/relationships/tableStyles" Target="tableStyle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4.xml"/><Relationship Id="rId9" Type="http://schemas.openxmlformats.org/officeDocument/2006/relationships/slide" Target="slides/slide4.xml"/><Relationship Id="rId172" Type="http://schemas.openxmlformats.org/officeDocument/2006/relationships/tags" Target="tags/tag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0D1BF-4234-4438-8204-ECA1B188982B}" type="datetimeFigureOut">
              <a:rPr lang="ko-KR" altLang="en-US" smtClean="0"/>
              <a:t>2023-09-25</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EDB54-BF67-40DA-AB6C-EB6B49F53C3B}" type="slidenum">
              <a:rPr lang="ko-KR" altLang="en-US" smtClean="0"/>
              <a:t>‹#›</a:t>
            </a:fld>
            <a:endParaRPr lang="ko-KR" altLang="en-US"/>
          </a:p>
        </p:txBody>
      </p:sp>
    </p:spTree>
    <p:extLst>
      <p:ext uri="{BB962C8B-B14F-4D97-AF65-F5344CB8AC3E}">
        <p14:creationId xmlns:p14="http://schemas.microsoft.com/office/powerpoint/2010/main" val="27620012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14</a:t>
            </a:fld>
            <a:endParaRPr lang="ko-KR" altLang="en-US"/>
          </a:p>
        </p:txBody>
      </p:sp>
    </p:spTree>
    <p:extLst>
      <p:ext uri="{BB962C8B-B14F-4D97-AF65-F5344CB8AC3E}">
        <p14:creationId xmlns:p14="http://schemas.microsoft.com/office/powerpoint/2010/main" val="239109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16</a:t>
            </a:fld>
            <a:endParaRPr lang="ko-KR" altLang="en-US"/>
          </a:p>
        </p:txBody>
      </p:sp>
    </p:spTree>
    <p:extLst>
      <p:ext uri="{BB962C8B-B14F-4D97-AF65-F5344CB8AC3E}">
        <p14:creationId xmlns:p14="http://schemas.microsoft.com/office/powerpoint/2010/main" val="357974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649A64D-2590-4276-B419-970BEAD28F3D}" type="slidenum">
              <a:rPr lang="ko-KR" altLang="en-US" smtClean="0"/>
              <a:t>139</a:t>
            </a:fld>
            <a:endParaRPr lang="ko-KR" altLang="en-US"/>
          </a:p>
        </p:txBody>
      </p:sp>
    </p:spTree>
    <p:extLst>
      <p:ext uri="{BB962C8B-B14F-4D97-AF65-F5344CB8AC3E}">
        <p14:creationId xmlns:p14="http://schemas.microsoft.com/office/powerpoint/2010/main" val="202449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39F6BD9-3F5C-4E8E-BC76-4FA72C741E6A}" type="slidenum">
              <a:rPr lang="ko-KR" altLang="en-US" smtClean="0"/>
              <a:t>160</a:t>
            </a:fld>
            <a:endParaRPr lang="ko-KR" altLang="en-US"/>
          </a:p>
        </p:txBody>
      </p:sp>
    </p:spTree>
    <p:extLst>
      <p:ext uri="{BB962C8B-B14F-4D97-AF65-F5344CB8AC3E}">
        <p14:creationId xmlns:p14="http://schemas.microsoft.com/office/powerpoint/2010/main" val="3590990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6.xml"/><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8.jpeg"/></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6.xml"/></Relationships>
</file>

<file path=ppt/slides/_rels/slide11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6.xml"/></Relationships>
</file>

<file path=ppt/slides/_rels/slide11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74.jpe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6.xml"/></Relationships>
</file>

<file path=ppt/slides/_rels/slide12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6.xml"/></Relationships>
</file>

<file path=ppt/slides/_rels/slide12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6.xml"/></Relationships>
</file>

<file path=ppt/slides/_rels/slide12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6.xml"/></Relationships>
</file>

<file path=ppt/slides/_rels/slide1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6.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80.jpe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6.xml"/></Relationships>
</file>

<file path=ppt/slides/_rels/slide13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6.xml"/></Relationships>
</file>

<file path=ppt/slides/_rels/slide13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6.xml"/></Relationships>
</file>

<file path=ppt/slides/_rels/slide13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6.xml"/></Relationships>
</file>

<file path=ppt/slides/_rels/slide1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6.xml"/></Relationships>
</file>

<file path=ppt/slides/_rels/slide1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6.xml"/></Relationships>
</file>

<file path=ppt/slides/_rels/slide14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6.xml"/></Relationships>
</file>

<file path=ppt/slides/_rels/slide14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6.xml"/></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91.jpeg"/></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6.xml"/></Relationships>
</file>

<file path=ppt/slides/_rels/slide15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6.xml"/></Relationships>
</file>

<file path=ppt/slides/_rels/slide15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6.xml"/></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34.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36.jpe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2.jpe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8.gif"/></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8.gif"/><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5.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p>
            <a:r xmlns:a="http://schemas.openxmlformats.org/drawingml/2006/main">
              <a:rPr lang="mni-Mtei" altLang="ko-KR" b="1">
                <a:solidFill>
                  <a:schemeClr val="tx1">
                    <a:lumMod val="50000"/>
                    <a:lumOff val="50000"/>
                  </a:schemeClr>
                </a:solidFill>
              </a:rPr>
              <a:t>ꯅꯪ.꯱꯶</a:t>
            </a:r>
            <a:r xmlns:a="http://schemas.openxmlformats.org/drawingml/2006/main">
              <a:rPr lang="mni-Mtei" altLang="en-US" b="1">
                <a:solidFill>
                  <a:schemeClr val="tx1">
                    <a:lumMod val="50000"/>
                    <a:lumOff val="50000"/>
                  </a:schemeClr>
                </a:solidFill>
              </a:rPr>
              <a:t> </a:t>
            </a:r>
            <a:r xmlns:a="http://schemas.openxmlformats.org/drawingml/2006/main">
              <a:rPr lang="mni-Mtei" altLang="ko-KR" b="1">
                <a:solidFill>
                  <a:schemeClr val="tx1">
                    <a:lumMod val="50000"/>
                    <a:lumOff val="50000"/>
                  </a:schemeClr>
                </a:solidFill>
              </a:rPr>
              <a:t>ꯗꯤ</a:t>
            </a:r>
            <a:r xmlns:a="http://schemas.openxmlformats.org/drawingml/2006/main">
              <a:rPr lang="mni-Mtei" altLang="en-US" b="1">
                <a:solidFill>
                  <a:schemeClr val="tx1">
                    <a:lumMod val="50000"/>
                    <a:lumOff val="50000"/>
                  </a:schemeClr>
                </a:solidFill>
              </a:rPr>
              <a:t> </a:t>
            </a:r>
            <a:r xmlns:a="http://schemas.openxmlformats.org/drawingml/2006/main">
              <a:rPr lang="mni-Mtei" altLang="ko-KR" b="1">
                <a:solidFill>
                  <a:schemeClr val="tx1">
                    <a:lumMod val="50000"/>
                    <a:lumOff val="50000"/>
                  </a:schemeClr>
                </a:solidFill>
              </a:rPr>
              <a:t>ꯋꯥꯍꯩ</a:t>
            </a:r>
            <a:r xmlns:a="http://schemas.openxmlformats.org/drawingml/2006/main">
              <a:rPr lang="mni-Mtei" altLang="en-US" b="1">
                <a:solidFill>
                  <a:schemeClr val="tx1">
                    <a:lumMod val="50000"/>
                    <a:lumOff val="50000"/>
                  </a:schemeClr>
                </a:solidFill>
              </a:rPr>
              <a:t> </a:t>
            </a:r>
            <a:r xmlns:a="http://schemas.openxmlformats.org/drawingml/2006/main">
              <a:rPr lang="mni-Mtei" altLang="ko-KR" b="1">
                <a:solidFill>
                  <a:schemeClr val="tx1">
                    <a:lumMod val="50000"/>
                    <a:lumOff val="50000"/>
                  </a:schemeClr>
                </a:solidFill>
              </a:rPr>
              <a:t>ꯑꯣꯐ</a:t>
            </a:r>
            <a:r xmlns:a="http://schemas.openxmlformats.org/drawingml/2006/main">
              <a:rPr lang="mni-Mtei" altLang="en-US" b="1">
                <a:solidFill>
                  <a:schemeClr val="tx1">
                    <a:lumMod val="50000"/>
                    <a:lumOff val="50000"/>
                  </a:schemeClr>
                </a:solidFill>
              </a:rPr>
              <a:t> </a:t>
            </a:r>
            <a:r xmlns:a="http://schemas.openxmlformats.org/drawingml/2006/main">
              <a:rPr lang="mni-Mtei" altLang="ko-KR" b="1">
                <a:solidFill>
                  <a:schemeClr val="tx1">
                    <a:lumMod val="50000"/>
                    <a:lumOff val="50000"/>
                  </a:schemeClr>
                </a:solidFill>
              </a:rPr>
              <a:t>ꯂꯥꯏ</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323439"/>
          </a:xfrm>
          <a:prstGeom prst="rect">
            <a:avLst/>
          </a:prstGeom>
          <a:noFill/>
        </p:spPr>
        <p:txBody>
          <a:bodyPr wrap="square" rtlCol="0">
            <a:spAutoFit/>
          </a:bodyPr>
          <a:lstStyle/>
          <a:p>
            <a:pPr xmlns:a="http://schemas.openxmlformats.org/drawingml/2006/main" algn="ctr"/>
            <a:r xmlns:a="http://schemas.openxmlformats.org/drawingml/2006/main">
              <a:rPr lang="mni-Mtei" altLang="ko-KR" sz="4000"/>
              <a:t>ꯏꯁ꯭ꯕꯔꯅꯥ ꯃꯧꯁꯤꯕꯨ ꯀꯧꯈꯤ꯫</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192" y="1782108"/>
            <a:ext cx="4769808" cy="3873061"/>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mni-Mtei" altLang="ko-KR" sz="4000">
                <a:solidFill>
                  <a:srgbClr val="FF0000"/>
                </a:solidFill>
              </a:rPr>
              <a:t>ꯉꯁꯤꯒꯤ ꯀ꯭ꯕꯤꯖ꯫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7919" y="5503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370" y="73311"/>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mni-Mtei" altLang="ko-KR" sz="3200">
                <a:solidFill>
                  <a:schemeClr val="tx1">
                    <a:lumMod val="65000"/>
                    <a:lumOff val="35000"/>
                  </a:schemeClr>
                </a:solidFill>
              </a:rPr>
              <a:t>ꯃꯧꯁꯤꯅꯥ ꯏꯁ꯭ꯕꯔꯒꯤ ꯈꯣꯟꯖꯦꯜ ꯇꯥꯕꯥ ꯃꯇꯃꯗꯥ ꯃꯍꯥꯛꯅꯥ ꯀꯔꯤ ꯎꯈꯤꯕꯒꯦ?</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mni-Mtei" altLang="en-US" sz="2800">
                <a:solidFill>
                  <a:schemeClr val="tx1">
                    <a:lumMod val="65000"/>
                    <a:lumOff val="35000"/>
                  </a:schemeClr>
                </a:solidFill>
              </a:rPr>
              <a:t>꯱ </a:t>
            </a:r>
            <a:r xmlns:a="http://schemas.openxmlformats.org/drawingml/2006/main">
              <a:rPr lang="mni-Mtei" altLang="ko-KR" sz="2800">
                <a:solidFill>
                  <a:schemeClr val="tx1">
                    <a:lumMod val="65000"/>
                    <a:lumOff val="35000"/>
                  </a:schemeClr>
                </a:solidFill>
              </a:rPr>
              <a:t>ꯐꯖꯔꯕꯥ ꯑꯉ꯭ꯒꯨꯔ꯫</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mni-Mtei" altLang="en-US" sz="2800">
                <a:solidFill>
                  <a:schemeClr val="tx1">
                    <a:lumMod val="65000"/>
                    <a:lumOff val="35000"/>
                  </a:schemeClr>
                </a:solidFill>
              </a:rPr>
              <a:t>꯲ </a:t>
            </a:r>
            <a:r xmlns:a="http://schemas.openxmlformats.org/drawingml/2006/main">
              <a:rPr lang="mni-Mtei" altLang="ko-KR" sz="2800">
                <a:solidFill>
                  <a:schemeClr val="tx1">
                    <a:lumMod val="65000"/>
                    <a:lumOff val="35000"/>
                  </a:schemeClr>
                </a:solidFill>
              </a:rPr>
              <a:t>ꯅꯣꯡꯂꯩ-ꯅꯨꯡꯁꯤꯠ ꯑꯃꯁꯨꯡ ꯅꯣꯡꯂꯩ-ꯅꯨꯡꯁꯤꯠ꯫</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mni-Mtei" altLang="en-US" sz="2800">
                <a:solidFill>
                  <a:schemeClr val="tx1">
                    <a:lumMod val="65000"/>
                    <a:lumOff val="35000"/>
                  </a:schemeClr>
                </a:solidFill>
              </a:rPr>
              <a:t>꯳ </a:t>
            </a:r>
            <a:r xmlns:a="http://schemas.openxmlformats.org/drawingml/2006/main">
              <a:rPr lang="mni-Mtei" altLang="ko-KR" sz="2800">
                <a:solidFill>
                  <a:schemeClr val="tx1">
                    <a:lumMod val="65000"/>
                    <a:lumOff val="35000"/>
                  </a:schemeClr>
                </a:solidFill>
              </a:rPr>
              <a:t>ꯃꯩ ꯆꯥꯀꯄꯥ ꯕꯨꯁ꯫</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mni-Mtei" altLang="en-US" sz="2800">
                <a:solidFill>
                  <a:schemeClr val="tx1">
                    <a:lumMod val="65000"/>
                    <a:lumOff val="35000"/>
                  </a:schemeClr>
                </a:solidFill>
              </a:rPr>
              <a:t>꯴ </a:t>
            </a:r>
            <a:r xmlns:a="http://schemas.openxmlformats.org/drawingml/2006/main">
              <a:rPr lang="mni-Mtei" altLang="ko-KR" sz="2800">
                <a:solidFill>
                  <a:schemeClr val="tx1">
                    <a:lumMod val="65000"/>
                    <a:lumOff val="35000"/>
                  </a:schemeClr>
                </a:solidFill>
              </a:rPr>
              <a:t>ꯈꯥꯌꯗꯣꯀꯄꯥ ꯁꯃꯨꯗ꯭ꯔ꯫</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391"/>
            <a:ext cx="8712968" cy="523220"/>
          </a:xfrm>
          <a:prstGeom prst="rect">
            <a:avLst/>
          </a:prstGeom>
          <a:noFill/>
        </p:spPr>
        <p:txBody>
          <a:bodyPr wrap="square" rtlCol="0">
            <a:spAutoFit/>
          </a:bodyPr>
          <a:lstStyle/>
          <a:p>
            <a:r xmlns:a="http://schemas.openxmlformats.org/drawingml/2006/main">
              <a:rPr lang="mni-Mtei" altLang="en-US" sz="2800">
                <a:solidFill>
                  <a:srgbClr val="FF0000"/>
                </a:solidFill>
              </a:rPr>
              <a:t>꯳ </a:t>
            </a:r>
            <a:r xmlns:a="http://schemas.openxmlformats.org/drawingml/2006/main">
              <a:rPr lang="mni-Mtei" altLang="ko-KR" sz="2800">
                <a:solidFill>
                  <a:srgbClr val="FF0000"/>
                </a:solidFill>
              </a:rPr>
              <a:t>ꯃꯩ ꯆꯥꯀꯄꯥ ꯕꯨꯁ꯫</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b="1">
                <a:solidFill>
                  <a:schemeClr val="tx1">
                    <a:lumMod val="50000"/>
                    <a:lumOff val="50000"/>
                  </a:schemeClr>
                </a:solidFill>
              </a:rPr>
              <a:t>ꯅꯪ ꯲꯵ ꯏꯁ꯭ꯕꯔꯒꯤ ꯋꯥꯍꯩ꯫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4400"/>
              <a:t>ꯒꯤꯗꯤꯌꯟ ꯑꯃꯁꯨꯡ ꯃꯍꯥꯛꯀꯤ ꯃꯤꯑꯣꯏ ꯳꯰꯰꯫</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그림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1849141"/>
            <a:ext cx="5364088" cy="4028131"/>
          </a:xfrm>
          <a:prstGeom prst="rect">
            <a:avLst/>
          </a:prstGeom>
        </p:spPr>
      </p:pic>
    </p:spTree>
    <p:extLst>
      <p:ext uri="{BB962C8B-B14F-4D97-AF65-F5344CB8AC3E}">
        <p14:creationId xmlns:p14="http://schemas.microsoft.com/office/powerpoint/2010/main" val="1841279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4000">
                <a:solidFill>
                  <a:srgbClr val="FF0000"/>
                </a:solidFill>
              </a:rPr>
              <a:t>ꯉꯁꯤꯒꯤ...</a:t>
            </a:r>
            <a:r xmlns:a="http://schemas.openxmlformats.org/drawingml/2006/main">
              <a:rPr lang="mni-Mtei" altLang="en-US" sz="4000">
                <a:solidFill>
                  <a:srgbClr val="FF0000"/>
                </a:solidFill>
              </a:rPr>
              <a:t> </a:t>
            </a:r>
            <a:r xmlns:a="http://schemas.openxmlformats.org/drawingml/2006/main">
              <a:rPr lang="mni-Mtei" altLang="ko-KR" sz="4000">
                <a:solidFill>
                  <a:srgbClr val="FF0000"/>
                </a:solidFill>
              </a:rPr>
              <a:t>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3600"/>
              <a:t>ꯏꯕꯨꯡꯉꯣꯒꯤ ꯁ꯭ꯕꯔꯒꯗꯨꯠ ꯑꯗꯨꯅꯥ ꯒꯤꯗꯤꯑꯣꯅꯗꯥ ꯊꯣꯔꯀꯄꯥ ꯃꯇꯃꯗꯥ ꯃꯍꯥꯛꯅꯥ ꯍꯥꯌꯈꯤ, “ꯏꯕꯨꯡꯉꯣꯅꯥ ꯅꯍꯥꯛꯀꯥ ꯂꯣꯌꯅꯅꯥ ꯂꯩꯔꯤ, ꯃꯄꯥꯉ꯭ꯒꯜ ꯀꯅꯕꯥ ꯂꯥꯟꯃꯤ꯫”</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ni-Mtei" altLang="ko-KR" sz="2800">
                <a:solidFill>
                  <a:schemeClr val="tx1">
                    <a:lumMod val="65000"/>
                    <a:lumOff val="35000"/>
                  </a:schemeClr>
                </a:solidFill>
              </a:rPr>
              <a:t>ꯖꯖꯁꯤꯡ꯫</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꯶:꯱꯲ꯗꯥ ꯌꯥꯑꯣꯔꯤ꯫</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74262639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48295"/>
            <a:ext cx="5314963" cy="2664297"/>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420888"/>
            <a:ext cx="4716016" cy="3024337"/>
          </a:xfrm>
          <a:prstGeom prst="rect">
            <a:avLst/>
          </a:prstGeom>
        </p:spPr>
      </p:pic>
      <p:sp>
        <p:nvSpPr>
          <p:cNvPr id="5" name="TextBox 4"/>
          <p:cNvSpPr txBox="1"/>
          <p:nvPr/>
        </p:nvSpPr>
        <p:spPr>
          <a:xfrm>
            <a:off x="90389" y="5511706"/>
            <a:ext cx="8963222"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2600">
                <a:solidFill>
                  <a:schemeClr val="tx1">
                    <a:lumMod val="65000"/>
                    <a:lumOff val="35000"/>
                  </a:schemeClr>
                </a:solidFill>
              </a:rPr>
              <a:t>ꯏꯕꯨꯡꯉꯣꯒꯤ ꯁ꯭ꯕꯔꯒꯗꯨꯠ ꯑꯗꯨꯅꯥ ꯒꯤꯗꯤꯑꯣꯅꯗꯥ ꯂꯥꯀꯇꯨꯅꯥ ꯍꯥꯌꯔꯝꯃꯤ, “ꯏꯄꯨꯔꯣꯌꯅꯥ ꯅꯍꯥꯛꯀꯥ ꯂꯣꯌꯅꯅꯥ ꯂꯩꯔꯤ, ꯃꯄꯥꯉ꯭ꯒꯜ ꯀꯅꯕꯥ ꯂꯥꯟꯃꯤ꯫” ꯏꯁ꯭ꯕꯔꯅꯥ ꯃꯍꯥꯀꯄꯨ ꯏꯁꯤꯡ ꯑꯃꯁꯨꯡ ꯐꯤꯒꯤ ꯈꯨꯠꯊꯥꯡꯗꯥ ꯊꯥꯖꯕꯥ ꯄꯤꯈꯤ꯫</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4427984" cy="5445224"/>
          </a:xfrm>
          <a:prstGeom prst="rect">
            <a:avLst/>
          </a:prstGeom>
        </p:spPr>
      </p:pic>
    </p:spTree>
    <p:extLst>
      <p:ext uri="{BB962C8B-B14F-4D97-AF65-F5344CB8AC3E}">
        <p14:creationId xmlns:p14="http://schemas.microsoft.com/office/powerpoint/2010/main" val="218286999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1"/>
            <a:ext cx="9144000" cy="55172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5" name="TextBox 4"/>
          <p:cNvSpPr txBox="1"/>
          <p:nvPr/>
        </p:nvSpPr>
        <p:spPr>
          <a:xfrm>
            <a:off x="251520" y="551758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2800">
                <a:solidFill>
                  <a:schemeClr val="tx1">
                    <a:lumMod val="65000"/>
                    <a:lumOff val="35000"/>
                  </a:schemeClr>
                </a:solidFill>
              </a:rPr>
              <a:t>ꯏꯄꯨꯔꯣꯌꯅꯥ ꯃꯍꯥꯀꯄꯨ ꯀꯧꯕꯤꯔꯦ ꯍꯥꯌꯅꯥ ꯊꯥꯖꯔꯀꯄꯥ ꯃꯇꯃꯗꯥ, ꯏꯁ꯭ꯔꯥꯌꯦꯜ ꯃꯆꯥꯁꯤꯡꯅꯥ ꯈꯨꯔꯨꯃꯖꯔꯝꯕꯥ ꯕꯥꯜ ꯑꯃꯁꯨꯡ ꯃꯗꯨꯒꯤ ꯂꯥꯏꯁꯉ ꯑꯗꯨ ꯊꯨꯒꯥꯏꯈꯤ꯫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789" y="-7405"/>
            <a:ext cx="6300192" cy="5236605"/>
          </a:xfrm>
          <a:prstGeom prst="rect">
            <a:avLst/>
          </a:prstGeom>
        </p:spPr>
      </p:pic>
    </p:spTree>
    <p:extLst>
      <p:ext uri="{BB962C8B-B14F-4D97-AF65-F5344CB8AC3E}">
        <p14:creationId xmlns:p14="http://schemas.microsoft.com/office/powerpoint/2010/main" val="182651601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73216"/>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2800">
                <a:solidFill>
                  <a:schemeClr val="tx1">
                    <a:lumMod val="65000"/>
                    <a:lumOff val="35000"/>
                  </a:schemeClr>
                </a:solidFill>
              </a:rPr>
              <a:t>ꯏꯁ꯭ꯕꯔꯅꯥ ꯒꯤꯗꯤꯑꯣꯅꯗꯥ ꯃꯤꯗꯤꯌꯥꯅꯁꯤꯡꯕꯨ ꯃꯥꯏꯊꯤꯕꯥ ꯄꯤꯅꯕꯥ ꯂꯥꯟꯃꯤꯁꯤꯡ ꯈꯅꯕꯤꯅꯕꯥ ꯍꯥꯌꯔꯝꯃꯤ꯫ ꯏꯁ꯭ꯕꯔꯒꯤ ꯌꯥꯊꯪ ꯃꯇꯨꯡ ꯏꯟꯅꯥ ꯅꯨꯄꯥ ꯳꯰꯰ ꯈꯛꯇꯃꯛ ꯈꯅꯈꯤ꯫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12"/>
            <a:ext cx="9127908" cy="5288996"/>
          </a:xfrm>
          <a:prstGeom prst="rect">
            <a:avLst/>
          </a:prstGeom>
        </p:spPr>
      </p:pic>
    </p:spTree>
    <p:extLst>
      <p:ext uri="{BB962C8B-B14F-4D97-AF65-F5344CB8AC3E}">
        <p14:creationId xmlns:p14="http://schemas.microsoft.com/office/powerpoint/2010/main" val="366097274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82" y="5552504"/>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2800">
                <a:solidFill>
                  <a:schemeClr val="tx1">
                    <a:lumMod val="65000"/>
                    <a:lumOff val="35000"/>
                  </a:schemeClr>
                </a:solidFill>
              </a:rPr>
              <a:t>ꯏꯁ꯭ꯕꯔꯅꯥ ꯃꯍꯥꯀꯄꯨ ꯃꯈꯣꯌꯕꯨ ꯂꯥꯟꯗꯥꯅꯕꯥ ꯑꯉꯀꯄꯥ ꯊꯧꯔꯥꯡ ꯑꯃꯥ ꯄꯤꯕꯤꯔꯝꯃꯤ꯫ ꯏꯁ꯭ꯕꯔꯅꯥ ꯃꯈꯣꯌꯗꯥ ꯇꯝꯄꯥꯛ ꯑꯃꯁꯨꯡ ꯃꯅꯨꯡꯗꯥ ꯃꯩꯁꯥ ꯌꯥꯑꯣꯕꯥ ꯑꯁꯪꯕꯥ ꯖꯥꯔꯁꯤꯡ ꯂꯩꯍꯅꯕꯤꯌꯨ꯫</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0"/>
            <a:ext cx="9144000" cy="5525852"/>
          </a:xfrm>
          <a:prstGeom prst="rect">
            <a:avLst/>
          </a:prstGeom>
        </p:spPr>
      </p:pic>
    </p:spTree>
    <p:extLst>
      <p:ext uri="{BB962C8B-B14F-4D97-AF65-F5344CB8AC3E}">
        <p14:creationId xmlns:p14="http://schemas.microsoft.com/office/powerpoint/2010/main" val="22954007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3"/>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2800">
                <a:solidFill>
                  <a:schemeClr val="tx1">
                    <a:lumMod val="65000"/>
                    <a:lumOff val="35000"/>
                  </a:schemeClr>
                </a:solidFill>
              </a:rPr>
              <a:t>ꯅꯨꯃꯤꯗꯥꯡꯋꯥꯏꯔꯃꯗꯥ ꯒꯤꯗꯤꯑꯣꯟ ꯑꯃꯁꯨꯡ ꯃꯍꯥꯛꯀꯤ ꯃꯤꯑꯣꯏ ꯳꯰꯰ꯅꯥ ꯏꯁ꯭ꯕꯔꯅꯥ ꯄꯤꯕꯤꯔꯝꯕꯥ ꯊꯧꯔꯥꯡ ꯑꯗꯨ ꯄꯥꯡꯊꯣꯀꯈꯤ꯫ ꯃꯈꯣꯌꯅꯥ ꯃꯤꯗꯤꯌꯥꯅꯒꯤ ꯃꯥꯌꯣꯛꯇꯥ ꯂꯥꯟꯊꯦꯡꯅꯈꯤꯕꯥ ꯑꯗꯨ ꯃꯥꯏꯄꯥꯀꯈꯤ꯫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27908" cy="5517232"/>
          </a:xfrm>
          <a:prstGeom prst="rect">
            <a:avLst/>
          </a:prstGeom>
        </p:spPr>
      </p:pic>
    </p:spTree>
    <p:extLst>
      <p:ext uri="{BB962C8B-B14F-4D97-AF65-F5344CB8AC3E}">
        <p14:creationId xmlns:p14="http://schemas.microsoft.com/office/powerpoint/2010/main" val="246858942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4000">
                <a:solidFill>
                  <a:srgbClr val="FF0000"/>
                </a:solidFill>
              </a:rPr>
              <a:t>ꯉꯁꯤꯒꯤ ꯂꯥꯏꯁꯣꯟ꯫</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4981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720840"/>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3600">
                <a:solidFill>
                  <a:schemeClr val="tx1">
                    <a:lumMod val="65000"/>
                    <a:lumOff val="35000"/>
                  </a:schemeClr>
                </a:solidFill>
              </a:rPr>
              <a:t>ꯒꯤꯗꯤꯑꯣꯟ ꯑꯃꯁꯨꯡ ꯃꯍꯥꯛꯀꯤ ꯃꯤꯑꯣꯏ ꯳꯰꯰ꯅꯥ ꯏꯁ꯭ꯕꯔꯒꯤ ꯌꯥꯊꯪ ꯉꯥꯀꯄꯥ ꯈꯛꯇꯅꯥ ꯃꯁꯤꯡ ꯌꯥꯝꯂꯕꯥ ꯃꯤꯗꯤꯌꯥꯅꯒꯤ ꯃꯥꯌꯣꯛꯇꯥ ꯂꯥꯟꯊꯦꯡꯅꯈꯤꯕꯥ ꯑꯗꯨ ꯃꯥꯏꯄꯥꯀꯈꯤ꯫</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mni-Mtei" altLang="ko-KR" sz="3600">
                <a:solidFill>
                  <a:schemeClr val="tx1">
                    <a:lumMod val="65000"/>
                    <a:lumOff val="35000"/>
                  </a:schemeClr>
                </a:solidFill>
              </a:rPr>
              <a:t>ꯑꯩꯒꯤ ꯄꯨꯟꯁꯤꯗꯥ ꯃꯥꯏꯄꯥꯀꯄꯒꯤ ꯊꯣꯏꯗꯣꯀꯄꯥ ꯋꯥꯐꯃꯗꯤ ꯏꯁ꯭ꯕꯔꯒꯤ ꯋꯥꯍꯩ ꯉꯥꯀꯄꯥ ꯑꯁꯤꯅꯤ꯫</a:t>
            </a:r>
          </a:p>
        </p:txBody>
      </p:sp>
    </p:spTree>
    <p:extLst>
      <p:ext uri="{BB962C8B-B14F-4D97-AF65-F5344CB8AC3E}">
        <p14:creationId xmlns:p14="http://schemas.microsoft.com/office/powerpoint/2010/main" val="53670184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3200"/>
              <a:t>ꯂꯥꯏ?</a:t>
            </a:r>
            <a:r xmlns:a="http://schemas.openxmlformats.org/drawingml/2006/main">
              <a:rPr lang="mni-Mte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3600">
                <a:solidFill>
                  <a:srgbClr val="C00000"/>
                </a:solidFill>
              </a:rPr>
              <a:t>ꯂꯥꯏ..</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3600">
                <a:solidFill>
                  <a:schemeClr val="tx1">
                    <a:lumMod val="65000"/>
                    <a:lumOff val="35000"/>
                  </a:schemeClr>
                </a:solidFill>
              </a:rPr>
              <a:t>ꯃꯍꯥꯛ ꯑꯁꯤ ꯃꯤꯑꯣꯏ ꯳꯰꯰ ꯈꯛꯇꯅꯥ ꯌꯦꯛꯅꯕꯥ ꯂꯥꯟꯃꯤ ꯀꯌꯥꯕꯨ ꯃꯥꯏꯊꯤꯕꯥ ꯄꯤꯕꯥ ꯉꯝꯕꯥ ꯑꯜꯃꯥꯏꯇꯤꯡ ꯏꯁ꯭ꯕꯔꯅꯤ꯫</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54365830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4000">
                <a:solidFill>
                  <a:srgbClr val="FF0000"/>
                </a:solidFill>
              </a:rPr>
              <a:t>ꯉꯁꯤꯒꯤ ꯀ꯭ꯕꯤꯖ꯫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1182"/>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06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3600">
                <a:solidFill>
                  <a:schemeClr val="tx1">
                    <a:lumMod val="65000"/>
                    <a:lumOff val="35000"/>
                  </a:schemeClr>
                </a:solidFill>
              </a:rPr>
              <a:t>ꯒꯤꯗꯤꯑꯣꯟ ꯑꯃꯁꯨꯡ ꯃꯍꯥꯛꯀꯤ ꯃꯤꯑꯣꯏ ꯳꯰꯰ꯅꯥ ꯃꯈꯣꯌꯒꯤ ꯌꯦꯛꯅꯕꯥ ꯑꯗꯨ ꯃꯥꯏꯊꯤꯕꯥ ꯄꯤꯕꯗꯥ ꯁꯤꯖꯤꯟꯅꯈꯤꯗꯕꯥ ꯑꯗꯨ?</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en-US" sz="2800">
                <a:solidFill>
                  <a:schemeClr val="tx1">
                    <a:lumMod val="65000"/>
                    <a:lumOff val="35000"/>
                  </a:schemeClr>
                </a:solidFill>
              </a:rPr>
              <a:t>꯱ </a:t>
            </a:r>
            <a:r xmlns:a="http://schemas.openxmlformats.org/drawingml/2006/main">
              <a:rPr lang="mni-Mtei" altLang="ko-KR" sz="2800">
                <a:solidFill>
                  <a:schemeClr val="tx1">
                    <a:lumMod val="65000"/>
                    <a:lumOff val="35000"/>
                  </a:schemeClr>
                </a:solidFill>
              </a:rPr>
              <a:t>ꯖꯥꯔꯁ ꯇꯧꯕꯥ꯫</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en-US" sz="2800">
                <a:solidFill>
                  <a:schemeClr val="tx1">
                    <a:lumMod val="65000"/>
                    <a:lumOff val="35000"/>
                  </a:schemeClr>
                </a:solidFill>
              </a:rPr>
              <a:t>꯲ </a:t>
            </a:r>
            <a:r xmlns:a="http://schemas.openxmlformats.org/drawingml/2006/main">
              <a:rPr lang="mni-Mtei" altLang="ko-KR" sz="2800">
                <a:solidFill>
                  <a:schemeClr val="tx1">
                    <a:lumMod val="65000"/>
                    <a:lumOff val="35000"/>
                  </a:schemeClr>
                </a:solidFill>
              </a:rPr>
              <a:t>ꯇꯔꯦꯡꯁꯤꯡ꯫</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08817"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en-US" sz="2800">
                <a:solidFill>
                  <a:schemeClr val="tx1">
                    <a:lumMod val="65000"/>
                    <a:lumOff val="35000"/>
                  </a:schemeClr>
                </a:solidFill>
              </a:rPr>
              <a:t>꯳ </a:t>
            </a:r>
            <a:r xmlns:a="http://schemas.openxmlformats.org/drawingml/2006/main">
              <a:rPr lang="mni-Mtei" altLang="ko-KR" sz="2800">
                <a:solidFill>
                  <a:schemeClr val="tx1">
                    <a:lumMod val="65000"/>
                    <a:lumOff val="35000"/>
                  </a:schemeClr>
                </a:solidFill>
              </a:rPr>
              <a:t>ꯇꯔꯆꯁꯤꯡ ꯌꯥꯑꯣꯔꯤ꯫</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16842"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en-US" sz="2800">
                <a:solidFill>
                  <a:schemeClr val="tx1">
                    <a:lumMod val="65000"/>
                    <a:lumOff val="35000"/>
                  </a:schemeClr>
                </a:solidFill>
              </a:rPr>
              <a:t>꯴ </a:t>
            </a:r>
            <a:r xmlns:a="http://schemas.openxmlformats.org/drawingml/2006/main">
              <a:rPr lang="mni-Mtei" altLang="ko-KR" sz="2800">
                <a:solidFill>
                  <a:schemeClr val="tx1">
                    <a:lumMod val="65000"/>
                    <a:lumOff val="35000"/>
                  </a:schemeClr>
                </a:solidFill>
              </a:rPr>
              <a:t>ꯇ꯭ꯔꯝꯄꯦꯠꯁꯤꯡ꯫</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4687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en-US" sz="2800">
                <a:solidFill>
                  <a:srgbClr val="FF0000"/>
                </a:solidFill>
              </a:rPr>
              <a:t>꯲ </a:t>
            </a:r>
            <a:r xmlns:a="http://schemas.openxmlformats.org/drawingml/2006/main">
              <a:rPr lang="mni-Mtei" altLang="ko-KR" sz="2800">
                <a:solidFill>
                  <a:srgbClr val="FF0000"/>
                </a:solidFill>
              </a:rPr>
              <a:t>ꯇꯔꯦꯡꯁꯤꯡ꯫</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3668594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mni-Mtei" altLang="ko-KR" sz="4000">
                <a:solidFill>
                  <a:srgbClr val="FF0000"/>
                </a:solidFill>
              </a:rPr>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mni-Mtei" altLang="ko-KR" sz="3600">
                <a:solidFill>
                  <a:schemeClr val="tx1">
                    <a:lumMod val="65000"/>
                    <a:lumOff val="35000"/>
                  </a:schemeClr>
                </a:solidFill>
              </a:rPr>
              <a:t>ꯃꯍꯥꯛ ꯌꯦꯡꯅꯕꯥ ꯆꯠꯈꯤꯕꯥ ꯑꯗꯨ ꯌꯦꯍꯣꯕꯥꯅꯥ ꯎꯔꯒꯥ ꯏꯁ꯭ꯕꯔꯅꯥ ꯃꯍꯥꯀꯄꯨ ꯀꯧꯈꯤ꯫</a:t>
            </a:r>
          </a:p>
          <a:p>
            <a:r xmlns:a="http://schemas.openxmlformats.org/drawingml/2006/main">
              <a:rPr lang="mni-Mtei" altLang="ko-KR" sz="3600">
                <a:solidFill>
                  <a:schemeClr val="tx1">
                    <a:lumMod val="65000"/>
                    <a:lumOff val="35000"/>
                  </a:schemeClr>
                </a:solidFill>
              </a:rPr>
              <a:t>ꯂꯧꯕꯨꯛꯀꯤ ꯃꯅꯨꯡꯗꯒꯤ, .</a:t>
            </a:r>
          </a:p>
          <a:p>
            <a:r xmlns:a="http://schemas.openxmlformats.org/drawingml/2006/main">
              <a:rPr lang="mni-Mtei" altLang="ko-KR" sz="3600">
                <a:solidFill>
                  <a:schemeClr val="tx1">
                    <a:lumMod val="65000"/>
                    <a:lumOff val="35000"/>
                  </a:schemeClr>
                </a:solidFill>
              </a:rPr>
              <a:t>"ꯃꯧꯁꯤ! ꯃꯧꯁꯤ!" ꯑꯗꯨꯒꯥ ꯃꯧꯁꯤꯅꯥ ꯍꯥꯌꯔꯝꯃꯤ, “ꯑꯩꯅꯥ ꯃꯐꯃꯁꯤꯗꯥ ꯂꯩꯔꯤ꯫”</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mni-Mtei" altLang="ko-KR" sz="2800">
                <a:solidFill>
                  <a:schemeClr val="tx1">
                    <a:lumMod val="65000"/>
                    <a:lumOff val="35000"/>
                  </a:schemeClr>
                </a:solidFill>
              </a:rPr>
              <a:t>ꯑꯦꯛꯁꯣꯁ ꯇꯧꯕꯥ꯫</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꯳:꯴ꯗꯥ ꯌꯥꯑꯣꯔꯤ꯫</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57418577"/>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4000">
                <a:solidFill>
                  <a:srgbClr val="FF0000"/>
                </a:solidFill>
              </a:rPr>
              <a:t>ꯉꯁꯤꯒꯤ...</a:t>
            </a:r>
            <a:r xmlns:a="http://schemas.openxmlformats.org/drawingml/2006/main">
              <a:rPr lang="mni-Mtei" altLang="en-US" sz="4000">
                <a:solidFill>
                  <a:srgbClr val="FF0000"/>
                </a:solidFill>
              </a:rPr>
              <a:t> </a:t>
            </a:r>
            <a:r xmlns:a="http://schemas.openxmlformats.org/drawingml/2006/main">
              <a:rPr lang="mni-Mtei" altLang="ko-KR" sz="4000">
                <a:solidFill>
                  <a:srgbClr val="FF0000"/>
                </a:solidFill>
              </a:rPr>
              <a:t>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3600"/>
              <a:t>ꯏꯕꯨꯡꯉꯣꯒꯤ ꯁ꯭ꯕꯔꯒꯗꯨꯠ ꯑꯗꯨꯅꯥ ꯒꯤꯗꯤꯑꯣꯅꯗꯥ ꯊꯣꯔꯀꯄꯥ ꯃꯇꯃꯗꯥ ꯃꯍꯥꯛꯅꯥ ꯍꯥꯌꯈꯤ, “ꯏꯕꯨꯡꯉꯣꯅꯥ ꯅꯍꯥꯛꯀꯥ ꯂꯣꯌꯅꯅꯥ ꯂꯩꯔꯤ, ꯃꯄꯥꯉ꯭ꯒꯜ ꯀꯅꯕꯥ ꯂꯥꯟꯃꯤ꯫”</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ni-Mtei" altLang="ko-KR" sz="2800">
                <a:solidFill>
                  <a:schemeClr val="tx1">
                    <a:lumMod val="65000"/>
                    <a:lumOff val="35000"/>
                  </a:schemeClr>
                </a:solidFill>
              </a:rPr>
              <a:t>ꯖꯖꯁꯤꯡ꯫</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꯶:꯱꯲ꯗꯥ ꯌꯥꯑꯣꯔꯤ꯫</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49608922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1" y="1412776"/>
            <a:ext cx="3514775" cy="369332"/>
          </a:xfrm>
          <a:prstGeom prst="rect">
            <a:avLst/>
          </a:prstGeom>
          <a:noFill/>
        </p:spPr>
        <p:txBody>
          <a:bodyPr wrap="square" rtlCol="0">
            <a:spAutoFit/>
          </a:bodyPr>
          <a:lstStyle/>
          <a:p>
            <a:r xmlns:a="http://schemas.openxmlformats.org/drawingml/2006/main">
              <a:rPr lang="mni-Mtei" altLang="ko-KR" b="1">
                <a:solidFill>
                  <a:schemeClr val="tx1">
                    <a:lumMod val="50000"/>
                    <a:lumOff val="50000"/>
                  </a:schemeClr>
                </a:solidFill>
              </a:rPr>
              <a:t>ꯅꯪ ꯲꯶ ꯏꯁ꯭ꯕꯔꯒꯤ ꯋꯥꯍꯩ꯫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105561"/>
            <a:ext cx="4032448" cy="1323439"/>
          </a:xfrm>
          <a:prstGeom prst="rect">
            <a:avLst/>
          </a:prstGeom>
          <a:noFill/>
        </p:spPr>
        <p:txBody>
          <a:bodyPr wrap="square" rtlCol="0">
            <a:spAutoFit/>
          </a:bodyPr>
          <a:lstStyle/>
          <a:p>
            <a:pPr xmlns:a="http://schemas.openxmlformats.org/drawingml/2006/main" algn="ctr"/>
            <a:r xmlns:a="http://schemas.openxmlformats.org/drawingml/2006/main">
              <a:rPr lang="mni-Mtei" altLang="ko-KR" sz="4000"/>
              <a:t>ꯁꯦꯃꯁꯟ, ꯑꯆꯦꯠꯄꯥ ꯋꯥꯔꯤꯌꯔ ꯑꯃꯥ꯫</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59" y="1337427"/>
            <a:ext cx="4918423" cy="4728061"/>
          </a:xfrm>
          <a:prstGeom prst="rect">
            <a:avLst/>
          </a:prstGeom>
        </p:spPr>
      </p:pic>
    </p:spTree>
    <p:extLst>
      <p:ext uri="{BB962C8B-B14F-4D97-AF65-F5344CB8AC3E}">
        <p14:creationId xmlns:p14="http://schemas.microsoft.com/office/powerpoint/2010/main" val="1631787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mni-Mtei" altLang="ko-KR" sz="4000">
                <a:solidFill>
                  <a:srgbClr val="FF0000"/>
                </a:solidFill>
              </a:rPr>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mni-Mtei" altLang="ko-KR" sz="3600">
                <a:solidFill>
                  <a:schemeClr val="tx1">
                    <a:lumMod val="65000"/>
                    <a:lumOff val="35000"/>
                  </a:schemeClr>
                </a:solidFill>
              </a:rPr>
              <a:t>ꯅꯨꯄꯤ ꯑꯗꯨꯅꯥ ꯅꯨꯄꯥꯃꯆꯥ ꯑꯃꯥ ꯄꯣꯀꯈꯤ ꯑꯃꯁꯨꯡ ꯃꯍꯥꯛꯀꯤ ꯃꯃꯤꯡ ꯁꯦꯃꯁꯟ ꯀꯧꯈꯤ꯫ ꯃꯍꯥꯛ ꯍꯦꯅꯒꯠꯂꯀꯈꯤ ꯑꯃꯁꯨꯡ ꯌꯦꯍꯣꯕꯥꯅꯥ ꯃꯍꯥꯀꯄꯨ ꯊꯧꯖꯥꯜ ꯄꯤꯕꯤꯈꯤ;</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mni-Mtei" altLang="ko-KR" sz="2800">
                <a:solidFill>
                  <a:schemeClr val="tx1">
                    <a:lumMod val="65000"/>
                    <a:lumOff val="35000"/>
                  </a:schemeClr>
                </a:solidFill>
              </a:rPr>
              <a:t>ꯖꯖꯁꯤꯡ꯫</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꯱꯳:꯲꯴ꯗꯥ ꯐꯣꯉꯈ꯭ꯔꯦ꯫</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1407816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p>
            <a:r xmlns:a="http://schemas.openxmlformats.org/drawingml/2006/main">
              <a:rPr lang="mni-Mtei" altLang="ko-KR" sz="2500">
                <a:solidFill>
                  <a:schemeClr val="tx1">
                    <a:lumMod val="65000"/>
                    <a:lumOff val="35000"/>
                  </a:schemeClr>
                </a:solidFill>
              </a:rPr>
              <a:t>ꯏꯁ꯭ꯔꯥꯌꯦꯂꯒꯤ ꯂꯨꯆꯤꯡꯕꯁꯤꯡꯒꯤ ꯃꯔꯛꯇꯥ ꯁꯦꯃꯁꯟ ꯀꯧꯕꯥ ꯂꯨꯆꯤꯡꯕꯥ ꯑꯃꯥ ꯂꯩꯔꯝꯃꯤ꯫ ꯃꯍꯥꯛ ꯄꯣꯀꯄꯗꯒꯤ ꯏꯁ꯭ꯕꯔꯗꯥ ꯇꯣꯈꯥꯏꯅꯥ ꯊꯃꯒꯗꯕꯥ ꯃꯤꯁꯛ ꯑꯃꯅꯤ꯫</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85" y="0"/>
            <a:ext cx="8172400" cy="5777410"/>
          </a:xfrm>
          <a:prstGeom prst="rect">
            <a:avLst/>
          </a:prstGeom>
        </p:spPr>
      </p:pic>
    </p:spTree>
    <p:extLst>
      <p:ext uri="{BB962C8B-B14F-4D97-AF65-F5344CB8AC3E}">
        <p14:creationId xmlns:p14="http://schemas.microsoft.com/office/powerpoint/2010/main" val="2108602892"/>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8963222" cy="1200329"/>
          </a:xfrm>
          <a:prstGeom prst="rect">
            <a:avLst/>
          </a:prstGeom>
          <a:noFill/>
        </p:spPr>
        <p:txBody>
          <a:bodyPr wrap="square" rtlCol="0">
            <a:spAutoFit/>
          </a:bodyPr>
          <a:lstStyle/>
          <a:p>
            <a:r xmlns:a="http://schemas.openxmlformats.org/drawingml/2006/main">
              <a:rPr lang="mni-Mtei" altLang="ko-KR" sz="2400">
                <a:solidFill>
                  <a:schemeClr val="tx1">
                    <a:lumMod val="65000"/>
                    <a:lumOff val="35000"/>
                  </a:schemeClr>
                </a:solidFill>
              </a:rPr>
              <a:t>ꯁꯦꯃꯁꯟ ꯌꯥꯝꯅꯥ ꯃꯄꯥꯉ꯭ꯒꯜ ꯀꯅꯕꯥ ꯂꯥꯟꯃꯤ ꯑꯃꯥ ꯑꯣꯏꯔꯝꯃꯤ꯫ ꯁꯦꯃꯁꯣꯅꯅꯥ ꯃꯔꯝ ꯑꯣꯏꯗꯨꯅꯥ ꯐꯤꯂꯤꯁ꯭ꯇꯤꯅꯁꯤꯡ ꯑꯃꯁꯨꯡ ꯃꯈꯣꯌꯕꯨ ꯂꯥꯟꯅꯥ ꯂꯃꯖꯤꯡꯕꯤꯔꯝꯕꯥ ꯑꯇꯣꯞꯄꯥ ꯂꯩꯕꯥꯀꯁꯤꯡꯅꯥ ꯏꯁ꯭ꯔꯥꯌꯦꯜ ꯃꯆꯥꯁꯤꯡꯕꯨ ꯂꯥꯟꯅꯥ ꯂꯃꯖꯤꯡꯕꯤꯕꯥ ꯉꯃꯈꯤꯗꯦ꯫</a:t>
            </a:r>
            <a:r xmlns:a="http://schemas.openxmlformats.org/drawingml/2006/main">
              <a:rPr lang="mni-Mtei" altLang="en-US" sz="2400">
                <a:solidFill>
                  <a:schemeClr val="tx1">
                    <a:lumMod val="65000"/>
                    <a:lumOff val="35000"/>
                  </a:schemeClr>
                </a:solidFill>
              </a:rPr>
              <a:t> </a:t>
            </a:r>
            <a:r xmlns:a="http://schemas.openxmlformats.org/drawingml/2006/main">
              <a:rPr lang="mni-Mtei" altLang="ko-KR" sz="2400">
                <a:solidFill>
                  <a:schemeClr val="tx1">
                    <a:lumMod val="65000"/>
                    <a:lumOff val="35000"/>
                  </a:schemeClr>
                </a:solidFill>
              </a:rPr>
              <a:t>ꯑꯃꯨꯛ ꯍꯟꯅ ꯂꯩꯔꯔꯣꯏ.</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332656"/>
            <a:ext cx="7668344" cy="5040560"/>
          </a:xfrm>
          <a:prstGeom prst="rect">
            <a:avLst/>
          </a:prstGeom>
        </p:spPr>
      </p:pic>
    </p:spTree>
    <p:extLst>
      <p:ext uri="{BB962C8B-B14F-4D97-AF65-F5344CB8AC3E}">
        <p14:creationId xmlns:p14="http://schemas.microsoft.com/office/powerpoint/2010/main" val="356145357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10371"/>
            <a:ext cx="9054634" cy="830997"/>
          </a:xfrm>
          <a:prstGeom prst="rect">
            <a:avLst/>
          </a:prstGeom>
          <a:noFill/>
        </p:spPr>
        <p:txBody>
          <a:bodyPr wrap="square" rtlCol="0">
            <a:spAutoFit/>
          </a:bodyPr>
          <a:lstStyle/>
          <a:p>
            <a:r xmlns:a="http://schemas.openxmlformats.org/drawingml/2006/main">
              <a:rPr lang="mni-Mtei" altLang="ko-KR" sz="2400">
                <a:solidFill>
                  <a:schemeClr val="tx1">
                    <a:lumMod val="65000"/>
                    <a:lumOff val="35000"/>
                  </a:schemeClr>
                </a:solidFill>
              </a:rPr>
              <a:t>ꯃꯍꯥꯛꯀꯤ ꯄꯥꯉ꯭ꯒꯜ ꯑꯗꯨ ꯃꯍꯥꯛꯀꯤ ꯈꯣꯡꯎꯄꯇꯒꯤ ꯂꯥꯀꯈꯤ꯫ ꯑꯗꯨꯕꯨ, ꯃꯍꯥꯛꯀꯤ ꯈꯣꯉꯎꯞ ꯑꯗꯨ ꯃꯤꯄꯥꯏꯕꯥ ꯄꯣꯀꯍꯟꯗꯨꯅꯥ ꯁꯦꯡꯗꯣꯀꯈꯤꯕꯅꯤ꯫ ꯑꯗꯨꯅꯥ, ꯃꯍꯥꯛꯀꯤ ꯁꯛꯇꯤ ꯑꯗꯨ ꯃꯥꯡꯈꯤ꯫</a:t>
            </a:r>
            <a:endParaRPr xmlns:a="http://schemas.openxmlformats.org/drawingml/2006/main" lang="ko-KR" altLang="en-US" sz="24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260029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mni-Mtei" altLang="ko-KR" sz="2500">
                <a:solidFill>
                  <a:schemeClr val="tx1">
                    <a:lumMod val="65000"/>
                    <a:lumOff val="35000"/>
                  </a:schemeClr>
                </a:solidFill>
              </a:rPr>
              <a:t>ꯁꯦꯃꯁꯅꯕꯨ ꯂꯧꯁꯤꯅꯈꯤ ꯑꯃꯁꯨꯡ ꯌꯦꯛꯅꯕꯥ ꯑꯃꯅꯥ ꯃꯍꯥꯀꯄꯨ ꯅꯣꯛꯅꯈꯤ꯫ ꯃꯍꯥꯛꯅꯥ ꯑꯍꯣꯡꯕꯥ ꯄꯨꯔꯀꯄꯅꯥ ꯃꯔꯝ ꯑꯣꯏꯗꯨꯅꯥ ꯃꯤꯄꯥꯏꯕꯥ ꯄꯣꯀꯍꯅꯈꯤꯕꯗꯥ ꯅꯨꯡꯉꯥꯏꯇꯕꯥ ꯐꯥꯑꯣꯈꯤ꯫</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4"/>
            <a:ext cx="9144000" cy="5732391"/>
          </a:xfrm>
          <a:prstGeom prst="rect">
            <a:avLst/>
          </a:prstGeom>
        </p:spPr>
      </p:pic>
    </p:spTree>
    <p:extLst>
      <p:ext uri="{BB962C8B-B14F-4D97-AF65-F5344CB8AC3E}">
        <p14:creationId xmlns:p14="http://schemas.microsoft.com/office/powerpoint/2010/main" val="43585672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mni-Mtei" altLang="ko-KR" sz="2500">
                <a:solidFill>
                  <a:schemeClr val="tx1">
                    <a:lumMod val="65000"/>
                    <a:lumOff val="35000"/>
                  </a:schemeClr>
                </a:solidFill>
              </a:rPr>
              <a:t>ꯁꯦꯃꯁꯅꯅꯥ ꯑꯔꯣꯏꯕꯗꯥ ꯃꯍꯥꯀꯄꯨ ꯑꯃꯨꯛ ꯍꯟꯅꯥ ꯃꯄꯥꯉ꯭ꯒꯜ ꯀꯅꯈꯠꯍꯟꯅꯕꯥ ꯏꯁ꯭ꯕꯔꯗꯥ ꯊꯧꯅꯤꯖꯈꯤ꯫ ꯏꯁ꯭ꯕꯔꯅꯥ ꯃꯍꯥꯛꯀꯤ ꯄ꯭ꯔꯥꯔꯊꯅꯥꯒꯤ ꯄꯥꯎꯈꯨꯝ ꯄꯤꯈꯤ ꯑꯃꯁꯨꯡ ꯑꯔꯣꯏꯕꯗꯥ ꯃꯍꯥꯀꯄꯨ ꯁꯛꯇꯤ ꯄꯤꯈꯤ꯫</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11" y="188640"/>
            <a:ext cx="7812360" cy="5524571"/>
          </a:xfrm>
          <a:prstGeom prst="rect">
            <a:avLst/>
          </a:prstGeom>
        </p:spPr>
      </p:pic>
    </p:spTree>
    <p:extLst>
      <p:ext uri="{BB962C8B-B14F-4D97-AF65-F5344CB8AC3E}">
        <p14:creationId xmlns:p14="http://schemas.microsoft.com/office/powerpoint/2010/main" val="193130865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mni-Mtei" altLang="ko-KR" sz="4000">
                <a:solidFill>
                  <a:srgbClr val="FF0000"/>
                </a:solidFill>
              </a:rPr>
              <a:t>ꯉꯁꯤꯒꯤ ꯂꯥꯏꯁꯣꯟ꯫</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6564" y="329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1015" y="917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p>
            <a:pPr xmlns:a="http://schemas.openxmlformats.org/drawingml/2006/main" algn="ctr"/>
            <a:r xmlns:a="http://schemas.openxmlformats.org/drawingml/2006/main">
              <a:rPr lang="mni-Mtei" altLang="ko-KR" sz="3200">
                <a:solidFill>
                  <a:schemeClr val="tx1">
                    <a:lumMod val="65000"/>
                    <a:lumOff val="35000"/>
                  </a:schemeClr>
                </a:solidFill>
              </a:rPr>
              <a:t>ꯁꯦꯝꯁꯟ ꯑꯁꯤ ꯏꯄꯨꯔꯣꯌꯗꯒꯤ ꯑꯈꯟꯅꯕꯥ ꯊꯧꯖꯥꯜ ꯑꯃꯁꯨꯡ ꯀꯧꯔꯀꯄꯥ ꯃꯤꯁꯛ ꯑꯃꯅꯤ꯫</a:t>
            </a:r>
            <a:r xmlns:a="http://schemas.openxmlformats.org/drawingml/2006/main">
              <a:rPr lang="mni-Mtei"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xmlns:a="http://schemas.openxmlformats.org/drawingml/2006/main" algn="ctr"/>
            <a:r xmlns:a="http://schemas.openxmlformats.org/drawingml/2006/main">
              <a:rPr lang="mni-Mtei" altLang="ko-KR" sz="3200">
                <a:solidFill>
                  <a:schemeClr val="tx1">
                    <a:lumMod val="65000"/>
                    <a:lumOff val="35000"/>
                  </a:schemeClr>
                </a:solidFill>
              </a:rPr>
              <a:t>ꯑꯗꯨꯕꯨ, ꯃꯍꯥꯛꯀꯤ ꯑꯍꯣꯡꯕꯥ ꯑꯁꯤꯅꯥ ꯃꯔꯝ ꯑꯣꯏꯗꯨꯅꯥ, [...]</a:t>
            </a:r>
          </a:p>
          <a:p>
            <a:pPr xmlns:a="http://schemas.openxmlformats.org/drawingml/2006/main" algn="ctr"/>
            <a:r xmlns:a="http://schemas.openxmlformats.org/drawingml/2006/main">
              <a:rPr lang="mni-Mtei" altLang="ko-KR" sz="3200">
                <a:solidFill>
                  <a:schemeClr val="tx1">
                    <a:lumMod val="65000"/>
                    <a:lumOff val="35000"/>
                  </a:schemeClr>
                </a:solidFill>
              </a:rPr>
              <a:t>ꯃꯍꯥꯛꯅꯥ ꯃꯈꯣꯌ ꯄꯨꯝꯅꯃꯛ ꯃꯥꯡꯈꯤ꯫</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mni-Mtei" altLang="ko-KR" sz="3200">
                <a:solidFill>
                  <a:schemeClr val="tx1">
                    <a:lumMod val="65000"/>
                    <a:lumOff val="35000"/>
                  </a:schemeClr>
                </a:solidFill>
              </a:rPr>
              <a:t>ꯑꯩꯈꯣꯌꯁꯨ ꯏꯄꯨꯔꯣꯌꯒꯤ ꯊꯧꯖꯥꯜ ꯑꯃꯁꯨꯡ ꯃꯤꯁꯟ ꯐꯪꯂꯕꯥ ꯏꯄꯨꯔꯣꯌꯒꯤ ꯅꯨꯡꯁꯤꯖꯔꯕꯥ ꯃꯆꯥꯁꯤꯡꯅꯤ꯫</a:t>
            </a:r>
            <a:r xmlns:a="http://schemas.openxmlformats.org/drawingml/2006/main">
              <a:rPr lang="mni-Mtei"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mni-Mtei" altLang="ko-KR" sz="3200">
                <a:solidFill>
                  <a:schemeClr val="tx1">
                    <a:lumMod val="65000"/>
                    <a:lumOff val="35000"/>
                  </a:schemeClr>
                </a:solidFill>
              </a:rPr>
              <a:t>ꯃꯔꯝ ꯑꯗꯨꯅꯥ ꯑꯩꯈꯣꯌꯅꯥ ꯏꯁ꯭ꯕꯔꯒꯤ ꯋꯥꯍꯩꯒꯤ ꯃꯃꯥꯡꯗꯥ ꯏꯆꯝ ꯆꯝꯕꯥ ꯑꯣꯏꯒꯗꯕꯅꯤ꯫</a:t>
            </a:r>
          </a:p>
        </p:txBody>
      </p:sp>
    </p:spTree>
    <p:extLst>
      <p:ext uri="{BB962C8B-B14F-4D97-AF65-F5344CB8AC3E}">
        <p14:creationId xmlns:p14="http://schemas.microsoft.com/office/powerpoint/2010/main" val="410531408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296686"/>
            <a:ext cx="4053592" cy="584775"/>
          </a:xfrm>
          <a:prstGeom prst="rect">
            <a:avLst/>
          </a:prstGeom>
          <a:noFill/>
        </p:spPr>
        <p:txBody>
          <a:bodyPr wrap="square" rtlCol="0">
            <a:spAutoFit/>
          </a:bodyPr>
          <a:lstStyle/>
          <a:p>
            <a:pPr xmlns:a="http://schemas.openxmlformats.org/drawingml/2006/main" algn="ctr"/>
            <a:r xmlns:a="http://schemas.openxmlformats.org/drawingml/2006/main">
              <a:rPr lang="mni-Mtei" altLang="ko-KR" sz="3200"/>
              <a:t>ꯂꯥꯏ?</a:t>
            </a:r>
            <a:r xmlns:a="http://schemas.openxmlformats.org/drawingml/2006/main">
              <a:rPr lang="mni-Mte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mni-Mtei" altLang="ko-KR" sz="3600">
                <a:solidFill>
                  <a:srgbClr val="C00000"/>
                </a:solidFill>
              </a:rPr>
              <a:t>ꯂꯥꯏ..</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mni-Mtei" altLang="ko-KR" sz="3600">
                <a:solidFill>
                  <a:schemeClr val="tx1">
                    <a:lumMod val="65000"/>
                    <a:lumOff val="35000"/>
                  </a:schemeClr>
                </a:solidFill>
              </a:rPr>
              <a:t>ꯏꯄꯨꯔꯣꯌꯅꯥ ꯑꯩꯈꯣꯌꯒꯤ ꯑꯀꯅꯕꯥ ꯑꯃꯁꯨꯡ ꯑꯆꯨꯝꯕꯥ ꯄ꯭ꯔꯥꯔꯊꯅꯥꯁꯤꯡ ꯑꯗꯨ ꯇꯥꯕꯤ ꯑꯃꯁꯨꯡ ꯄꯥꯎꯈꯨꯝ ꯄꯤ꯫</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23570378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1916832"/>
            <a:ext cx="5044008" cy="40699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00842"/>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b="1">
                <a:solidFill>
                  <a:schemeClr val="tx1">
                    <a:lumMod val="50000"/>
                    <a:lumOff val="50000"/>
                  </a:schemeClr>
                </a:solidFill>
              </a:rPr>
              <a:t>ꯅꯠꯇꯦ.</a:t>
            </a:r>
            <a:r xmlns:a="http://schemas.openxmlformats.org/drawingml/2006/main">
              <a:rPr lang="mni-Mtei" altLang="en-US" b="1">
                <a:solidFill>
                  <a:schemeClr val="tx1">
                    <a:lumMod val="50000"/>
                    <a:lumOff val="50000"/>
                  </a:schemeClr>
                </a:solidFill>
              </a:rPr>
              <a:t> </a:t>
            </a:r>
            <a:r xmlns:a="http://schemas.openxmlformats.org/drawingml/2006/main">
              <a:rPr lang="mni-Mtei" altLang="ko-KR" b="1">
                <a:solidFill>
                  <a:schemeClr val="tx1">
                    <a:lumMod val="50000"/>
                    <a:lumOff val="50000"/>
                  </a:schemeClr>
                </a:solidFill>
              </a:rPr>
              <a:t>꯱꯷</a:t>
            </a:r>
            <a:r xmlns:a="http://schemas.openxmlformats.org/drawingml/2006/main">
              <a:rPr lang="mni-Mtei" altLang="en-US" b="1">
                <a:solidFill>
                  <a:schemeClr val="tx1">
                    <a:lumMod val="50000"/>
                    <a:lumOff val="50000"/>
                  </a:schemeClr>
                </a:solidFill>
              </a:rPr>
              <a:t> </a:t>
            </a:r>
            <a:r xmlns:a="http://schemas.openxmlformats.org/drawingml/2006/main">
              <a:rPr lang="mni-Mtei" altLang="ko-KR" b="1">
                <a:solidFill>
                  <a:schemeClr val="tx1">
                    <a:lumMod val="50000"/>
                    <a:lumOff val="50000"/>
                  </a:schemeClr>
                </a:solidFill>
              </a:rPr>
              <a:t>ꯗꯤ</a:t>
            </a:r>
            <a:r xmlns:a="http://schemas.openxmlformats.org/drawingml/2006/main">
              <a:rPr lang="mni-Mtei" altLang="en-US" b="1">
                <a:solidFill>
                  <a:schemeClr val="tx1">
                    <a:lumMod val="50000"/>
                    <a:lumOff val="50000"/>
                  </a:schemeClr>
                </a:solidFill>
              </a:rPr>
              <a:t> </a:t>
            </a:r>
            <a:r xmlns:a="http://schemas.openxmlformats.org/drawingml/2006/main">
              <a:rPr lang="mni-Mtei" altLang="ko-KR" b="1">
                <a:solidFill>
                  <a:schemeClr val="tx1">
                    <a:lumMod val="50000"/>
                    <a:lumOff val="50000"/>
                  </a:schemeClr>
                </a:solidFill>
              </a:rPr>
              <a:t>ꯋꯥꯍꯩ</a:t>
            </a:r>
            <a:r xmlns:a="http://schemas.openxmlformats.org/drawingml/2006/main">
              <a:rPr lang="mni-Mtei" altLang="en-US" b="1">
                <a:solidFill>
                  <a:schemeClr val="tx1">
                    <a:lumMod val="50000"/>
                    <a:lumOff val="50000"/>
                  </a:schemeClr>
                </a:solidFill>
              </a:rPr>
              <a:t> </a:t>
            </a:r>
            <a:r xmlns:a="http://schemas.openxmlformats.org/drawingml/2006/main">
              <a:rPr lang="mni-Mtei" altLang="ko-KR" b="1">
                <a:solidFill>
                  <a:schemeClr val="tx1">
                    <a:lumMod val="50000"/>
                    <a:lumOff val="50000"/>
                  </a:schemeClr>
                </a:solidFill>
              </a:rPr>
              <a:t>ꯑꯣꯐ</a:t>
            </a:r>
            <a:r xmlns:a="http://schemas.openxmlformats.org/drawingml/2006/main">
              <a:rPr lang="mni-Mtei" altLang="en-US" b="1">
                <a:solidFill>
                  <a:schemeClr val="tx1">
                    <a:lumMod val="50000"/>
                    <a:lumOff val="50000"/>
                  </a:schemeClr>
                </a:solidFill>
              </a:rPr>
              <a:t> </a:t>
            </a:r>
            <a:r xmlns:a="http://schemas.openxmlformats.org/drawingml/2006/main">
              <a:rPr lang="mni-Mtei" altLang="ko-KR" b="1">
                <a:solidFill>
                  <a:schemeClr val="tx1">
                    <a:lumMod val="50000"/>
                    <a:lumOff val="50000"/>
                  </a:schemeClr>
                </a:solidFill>
              </a:rPr>
              <a:t>ꯂꯥꯏ</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76944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4400"/>
              <a:t>ꯗꯤꯖꯥꯁ꯭ꯇꯔ ꯱꯰ ꯊꯣꯀꯈꯤ꯫</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mni-Mtei" altLang="ko-KR" sz="4000">
                <a:solidFill>
                  <a:srgbClr val="FF0000"/>
                </a:solidFill>
              </a:rPr>
              <a:t>ꯉꯁꯤꯒꯤ ꯀ꯭ꯕꯤꯖ꯫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2646" y="810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76868" y="317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p>
            <a:r xmlns:a="http://schemas.openxmlformats.org/drawingml/2006/main">
              <a:rPr lang="mni-Mtei" altLang="ko-KR" sz="3600">
                <a:solidFill>
                  <a:schemeClr val="tx1">
                    <a:lumMod val="65000"/>
                    <a:lumOff val="35000"/>
                  </a:schemeClr>
                </a:solidFill>
              </a:rPr>
              <a:t>ꯁꯦꯃꯁꯅꯒꯤ ꯁꯛꯇꯤ ꯑꯁꯤ ꯀꯗꯥꯌꯗꯒꯤ ꯂꯥꯀꯈꯤꯕꯅꯣ?</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44226" y="2697896"/>
            <a:ext cx="8424936" cy="523220"/>
          </a:xfrm>
          <a:prstGeom prst="rect">
            <a:avLst/>
          </a:prstGeom>
          <a:noFill/>
        </p:spPr>
        <p:txBody>
          <a:bodyPr wrap="square" rtlCol="0">
            <a:spAutoFit/>
          </a:bodyPr>
          <a:lstStyle/>
          <a:p>
            <a:r xmlns:a="http://schemas.openxmlformats.org/drawingml/2006/main">
              <a:rPr lang="mni-Mtei" altLang="en-US" sz="2800">
                <a:solidFill>
                  <a:schemeClr val="tx1">
                    <a:lumMod val="65000"/>
                    <a:lumOff val="35000"/>
                  </a:schemeClr>
                </a:solidFill>
              </a:rPr>
              <a:t>꯱ </a:t>
            </a:r>
            <a:r xmlns:a="http://schemas.openxmlformats.org/drawingml/2006/main">
              <a:rPr lang="mni-Mtei" altLang="ko-KR" sz="2800">
                <a:solidFill>
                  <a:schemeClr val="tx1">
                    <a:lumMod val="65000"/>
                    <a:lumOff val="35000"/>
                  </a:schemeClr>
                </a:solidFill>
              </a:rPr>
              <a:t>ꯆꯨꯝꯃꯤ꯫</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mni-Mtei" altLang="en-US" sz="2800">
                <a:solidFill>
                  <a:schemeClr val="tx1">
                    <a:lumMod val="65000"/>
                    <a:lumOff val="35000"/>
                  </a:schemeClr>
                </a:solidFill>
              </a:rPr>
              <a:t>꯲ </a:t>
            </a:r>
            <a:r xmlns:a="http://schemas.openxmlformats.org/drawingml/2006/main">
              <a:rPr lang="mni-Mtei" altLang="ko-KR" sz="2800">
                <a:solidFill>
                  <a:schemeClr val="tx1">
                    <a:lumMod val="65000"/>
                    <a:lumOff val="35000"/>
                  </a:schemeClr>
                </a:solidFill>
              </a:rPr>
              <a:t>ꯑꯥꯔꯝ꯫</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mni-Mtei" altLang="en-US" sz="2800">
                <a:solidFill>
                  <a:schemeClr val="tx1">
                    <a:lumMod val="65000"/>
                    <a:lumOff val="35000"/>
                  </a:schemeClr>
                </a:solidFill>
              </a:rPr>
              <a:t>꯳ </a:t>
            </a:r>
            <a:r xmlns:a="http://schemas.openxmlformats.org/drawingml/2006/main">
              <a:rPr lang="mni-Mtei" altLang="ko-KR" sz="2800">
                <a:solidFill>
                  <a:schemeClr val="tx1">
                    <a:lumMod val="65000"/>
                    <a:lumOff val="35000"/>
                  </a:schemeClr>
                </a:solidFill>
              </a:rPr>
              <a:t>ꯂꯦꯒ ꯂꯩ꯫</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mni-Mtei" altLang="en-US" sz="2800">
                <a:solidFill>
                  <a:schemeClr val="tx1">
                    <a:lumMod val="65000"/>
                    <a:lumOff val="35000"/>
                  </a:schemeClr>
                </a:solidFill>
              </a:rPr>
              <a:t>꯴ </a:t>
            </a:r>
            <a:r xmlns:a="http://schemas.openxmlformats.org/drawingml/2006/main">
              <a:rPr lang="mni-Mtei" altLang="ko-KR" sz="2800">
                <a:solidFill>
                  <a:schemeClr val="tx1">
                    <a:lumMod val="65000"/>
                    <a:lumOff val="35000"/>
                  </a:schemeClr>
                </a:solidFill>
              </a:rPr>
              <a:t>ꯃꯤꯠ ꯎꯏ꯫</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44226" y="2697896"/>
            <a:ext cx="8712968" cy="523220"/>
          </a:xfrm>
          <a:prstGeom prst="rect">
            <a:avLst/>
          </a:prstGeom>
          <a:noFill/>
        </p:spPr>
        <p:txBody>
          <a:bodyPr wrap="square" rtlCol="0">
            <a:spAutoFit/>
          </a:bodyPr>
          <a:lstStyle/>
          <a:p>
            <a:r xmlns:a="http://schemas.openxmlformats.org/drawingml/2006/main">
              <a:rPr lang="mni-Mtei" altLang="en-US" sz="2800">
                <a:solidFill>
                  <a:srgbClr val="FF0000"/>
                </a:solidFill>
              </a:rPr>
              <a:t>꯱ </a:t>
            </a:r>
            <a:r xmlns:a="http://schemas.openxmlformats.org/drawingml/2006/main">
              <a:rPr lang="mni-Mtei" altLang="ko-KR" sz="2800">
                <a:solidFill>
                  <a:srgbClr val="FF0000"/>
                </a:solidFill>
              </a:rPr>
              <a:t>ꯆꯨꯝꯃꯤ꯫</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400924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mni-Mtei" altLang="ko-KR" sz="4000">
                <a:solidFill>
                  <a:srgbClr val="FF0000"/>
                </a:solidFill>
              </a:rPr>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mni-Mtei" altLang="ko-KR" sz="3600">
                <a:solidFill>
                  <a:schemeClr val="tx1">
                    <a:lumMod val="65000"/>
                    <a:lumOff val="35000"/>
                  </a:schemeClr>
                </a:solidFill>
              </a:rPr>
              <a:t>ꯅꯨꯄꯤ ꯑꯗꯨꯅꯥ ꯅꯨꯄꯥꯃꯆꯥ ꯑꯃꯥ ꯄꯣꯀꯈꯤ ꯑꯃꯁꯨꯡ ꯃꯍꯥꯛꯀꯤ ꯃꯃꯤꯡ ꯁꯦꯃꯁꯟ ꯀꯧꯈꯤ꯫ ꯃꯍꯥꯛ ꯍꯦꯅꯒꯠꯂꯀꯈꯤ ꯑꯃꯁꯨꯡ ꯌꯦꯍꯣꯕꯥꯅꯥ ꯃꯍꯥꯀꯄꯨ ꯊꯧꯖꯥꯜ ꯄꯤꯕꯤꯈꯤ;</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mni-Mtei" altLang="ko-KR" sz="2800">
                <a:solidFill>
                  <a:schemeClr val="tx1">
                    <a:lumMod val="65000"/>
                    <a:lumOff val="35000"/>
                  </a:schemeClr>
                </a:solidFill>
              </a:rPr>
              <a:t>ꯖꯖꯁꯤꯡ꯫</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꯱꯳:꯲꯴ꯗꯥ ꯐꯣꯉꯈ꯭ꯔꯦ꯫</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1758215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b="1">
                <a:solidFill>
                  <a:schemeClr val="tx1">
                    <a:lumMod val="50000"/>
                    <a:lumOff val="50000"/>
                  </a:schemeClr>
                </a:solidFill>
              </a:rPr>
              <a:t>ꯅꯪ ꯲꯷ ꯏꯁ꯭ꯕꯔꯒꯤ ꯋꯥꯍꯩ꯫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3600"/>
              <a:t>ꯔꯨꯊ, ꯅꯣꯕꯦꯜ ꯆꯔꯤꯠꯔꯒꯤ ꯅꯨꯄꯤ ꯑꯃꯥ꯫</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126"/>
            <a:ext cx="5364088" cy="3793388"/>
          </a:xfrm>
          <a:prstGeom prst="rect">
            <a:avLst/>
          </a:prstGeom>
        </p:spPr>
      </p:pic>
    </p:spTree>
    <p:extLst>
      <p:ext uri="{BB962C8B-B14F-4D97-AF65-F5344CB8AC3E}">
        <p14:creationId xmlns:p14="http://schemas.microsoft.com/office/powerpoint/2010/main" val="2358891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4000">
                <a:solidFill>
                  <a:srgbClr val="FF0000"/>
                </a:solidFill>
              </a:rPr>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3600">
                <a:solidFill>
                  <a:schemeClr val="bg1">
                    <a:lumMod val="50000"/>
                  </a:schemeClr>
                </a:solidFill>
              </a:rPr>
              <a:t>ꯅꯈꯣꯌꯒꯤ ꯃꯤꯌꯥꯝ ꯑꯩꯒꯤ ꯃꯤꯁꯤꯡ ꯑꯃꯁꯨꯡ ꯅꯈꯣꯌꯒꯤ ꯏꯁ꯭ꯕꯔ ꯑꯩꯒꯤ ꯏꯁ꯭ꯕꯔ ꯑꯣꯏꯒꯅꯤ꯫</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ni-Mtei" altLang="ko-KR" sz="2800">
                <a:solidFill>
                  <a:schemeClr val="tx1">
                    <a:lumMod val="65000"/>
                    <a:lumOff val="35000"/>
                  </a:schemeClr>
                </a:solidFill>
              </a:rPr>
              <a:t>ꯔꯨꯊ꯫</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꯱:꯱꯶ꯗꯥ ꯐꯣꯉꯈ꯭ꯔꯦ꯫</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8087783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8117"/>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2800">
                <a:solidFill>
                  <a:schemeClr val="tx1">
                    <a:lumMod val="65000"/>
                    <a:lumOff val="35000"/>
                  </a:schemeClr>
                </a:solidFill>
              </a:rPr>
              <a:t>ꯖꯨꯗꯤꯁꯤꯌꯔꯤ ꯅꯨꯄꯤ ꯑꯃꯥ ꯑꯣꯏꯔꯤꯕꯥ ꯅꯥꯑꯣꯃꯤꯒꯤ ꯃꯆꯥꯅꯨꯄꯥ ꯑꯅꯤ ꯂꯩꯈꯤ, ꯃꯈꯣꯌꯅꯥ ꯑꯇꯣꯞꯄꯥ ꯖꯥꯇꯤꯁꯤꯡꯒꯥ ꯂꯨꯍꯣꯡꯈꯤ꯫ ꯑꯗꯨꯕꯨ, ꯃꯍꯥꯛꯀꯤ ꯃꯆꯥꯅꯨꯄꯥ ꯑꯅꯤ ꯁꯤꯈꯤ꯫ ꯑꯗꯨꯅꯥ, ꯃꯍꯥꯛꯀꯤ ꯂꯨꯍꯣꯡꯕꯤ ꯃꯆꯥꯅꯨꯄꯤ ꯑꯅꯤꯒꯥ ꯂꯣꯌꯅꯅꯥ ꯂꯩꯃꯤꯟꯅꯈꯤ꯫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4000" cy="5432283"/>
          </a:xfrm>
          <a:prstGeom prst="rect">
            <a:avLst/>
          </a:prstGeom>
        </p:spPr>
      </p:pic>
    </p:spTree>
    <p:extLst>
      <p:ext uri="{BB962C8B-B14F-4D97-AF65-F5344CB8AC3E}">
        <p14:creationId xmlns:p14="http://schemas.microsoft.com/office/powerpoint/2010/main" val="105241230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4509120"/>
            <a:ext cx="8963222" cy="224676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2800">
                <a:solidFill>
                  <a:schemeClr val="tx1">
                    <a:lumMod val="65000"/>
                    <a:lumOff val="35000"/>
                  </a:schemeClr>
                </a:solidFill>
              </a:rPr>
              <a:t>ꯅꯥꯑꯣꯃꯤꯅꯥ ꯌꯤꯍꯨꯗꯥꯗꯥ ꯂꯩꯕꯥ ꯃꯍꯥꯛꯀꯤ ꯌꯨꯃꯗꯥ ꯍꯜꯂꯛꯅꯕꯥ ꯋꯥꯔꯦꯞ ꯂꯧꯈꯤ꯫ ꯃꯍꯥꯛꯅꯥ ꯃꯍꯥꯛꯀꯤ ꯃꯆꯥꯅꯨꯄꯤ ꯑꯅꯤꯗꯥ ꯌꯨꯃꯗꯥ ꯍꯜꯂꯛꯅꯕꯥ ꯍꯥꯌꯈꯤ꯫ ꯑꯗꯨꯕꯨ, ꯃꯍꯥꯛꯀꯤ ꯑꯅꯤꯁꯨꯕꯥ ꯃꯆꯥꯅꯨꯄꯤꯅꯥ ꯃꯍꯥꯛꯀꯤ ꯃꯌꯨꯃꯗꯥ ꯍꯜꯂꯀꯈꯤꯗꯦ, ꯑꯗꯨꯕꯨ ꯃꯍꯥꯛꯀꯤ ꯃꯃꯥꯒꯤ ꯃꯇꯨꯡ ꯏꯟꯅꯥ ꯌꯤꯍꯨꯗꯥ ꯂꯩꯈꯤ꯫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3999" cy="4352163"/>
          </a:xfrm>
          <a:prstGeom prst="rect">
            <a:avLst/>
          </a:prstGeom>
        </p:spPr>
      </p:pic>
    </p:spTree>
    <p:extLst>
      <p:ext uri="{BB962C8B-B14F-4D97-AF65-F5344CB8AC3E}">
        <p14:creationId xmlns:p14="http://schemas.microsoft.com/office/powerpoint/2010/main" val="26781919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8649"/>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2800">
                <a:solidFill>
                  <a:schemeClr val="tx1">
                    <a:lumMod val="65000"/>
                    <a:lumOff val="35000"/>
                  </a:schemeClr>
                </a:solidFill>
              </a:rPr>
              <a:t>ꯔꯨꯊꯅꯥ ꯅꯥꯑꯣꯃꯤꯒꯥ ꯂꯣꯌꯅꯅꯥ ꯂꯩꯃꯤꯟꯅꯅꯕꯥ ꯂꯦꯃꯍꯧꯔꯤꯕꯥ ꯆꯦꯡ ꯑꯗꯨ ꯂꯧꯊꯣꯀꯄꯥ ꯇꯥꯈꯤ, ꯃꯔꯃꯗꯤ ꯃꯍꯥꯛꯀꯤ ꯌꯨꯃꯊꯣꯡ ꯑꯃꯥ ꯁꯦꯃꯒꯠꯅꯕꯥ ꯃꯄꯨꯔꯣꯏꯕꯥ ꯑꯃꯠꯇꯥ ꯂꯩꯔꯃꯗꯦ꯫</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445224"/>
          </a:xfrm>
          <a:prstGeom prst="rect">
            <a:avLst/>
          </a:prstGeom>
        </p:spPr>
      </p:pic>
    </p:spTree>
    <p:extLst>
      <p:ext uri="{BB962C8B-B14F-4D97-AF65-F5344CB8AC3E}">
        <p14:creationId xmlns:p14="http://schemas.microsoft.com/office/powerpoint/2010/main" val="152789133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473005"/>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2800">
                <a:solidFill>
                  <a:schemeClr val="tx1">
                    <a:lumMod val="65000"/>
                    <a:lumOff val="35000"/>
                  </a:schemeClr>
                </a:solidFill>
              </a:rPr>
              <a:t>ꯃꯍꯥꯛꯅꯥ ꯕꯣꯖꯒꯤ ꯂꯝ ꯑꯃꯗꯥ ꯂꯦꯃꯍꯧꯔꯤꯕꯥ ꯆꯦꯡ ꯑꯗꯨ ꯂꯧꯊꯣꯀꯈꯤꯕꯥ ꯊꯣꯀꯈꯤ꯫ ꯕꯣꯖꯅꯥ ꯃꯍꯥꯛ ꯏꯀꯥꯏ ꯈꯨꯝꯅꯖꯔꯕꯥ ꯅꯨꯄꯤ ꯑꯃꯅꯤ ꯍꯥꯌꯅꯥ ꯈꯜꯂꯝꯃꯤ ꯑꯃꯁꯨꯡ ꯃꯍꯥꯛ ꯔꯨꯇꯀꯥ ꯂꯨꯍꯣꯡꯈꯤ꯫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27908" cy="5301208"/>
          </a:xfrm>
          <a:prstGeom prst="rect">
            <a:avLst/>
          </a:prstGeom>
        </p:spPr>
      </p:pic>
    </p:spTree>
    <p:extLst>
      <p:ext uri="{BB962C8B-B14F-4D97-AF65-F5344CB8AC3E}">
        <p14:creationId xmlns:p14="http://schemas.microsoft.com/office/powerpoint/2010/main" val="1233464400"/>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2"/>
            <a:ext cx="905463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2400">
                <a:solidFill>
                  <a:schemeClr val="tx1">
                    <a:lumMod val="65000"/>
                    <a:lumOff val="35000"/>
                  </a:schemeClr>
                </a:solidFill>
              </a:rPr>
              <a:t>ꯕꯣꯖꯅꯥ ꯔꯨꯊ ꯑꯃꯁꯨꯡ ꯅꯥꯑꯣꯃꯤꯕꯨ ꯏꯃꯨꯡ ꯃꯅꯨꯡ ꯑꯣꯏꯅꯥ ꯂꯧꯁꯤꯅꯈꯤ ꯑꯃꯁꯨꯡ ꯅꯨꯡꯉꯥꯏꯔꯕꯥ ꯄꯨꯟꯁꯤ ꯑꯃꯥ ꯍꯤꯡꯈꯤ꯫ ꯇꯨꯡꯗꯥ ꯅꯤꯡꯊꯧ ꯗꯦꯕꯤꯗ ꯑꯃꯁꯨꯡ ꯌꯤꯁꯨ ꯕꯣꯖ ꯑꯃꯁꯨꯡ ꯔꯨꯠꯀꯤ ꯂꯥꯏꯅꯤꯡꯗꯒꯤ ꯂꯥꯀꯈꯤ꯫</a:t>
            </a:r>
            <a:endParaRPr xmlns:a="http://schemas.openxmlformats.org/drawingml/2006/main" lang="ko-KR" altLang="en-US" sz="2400">
              <a:solidFill>
                <a:schemeClr val="tx1">
                  <a:lumMod val="65000"/>
                  <a:lumOff val="35000"/>
                </a:schemeClr>
              </a:solidFill>
            </a:endParaRP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27908" cy="544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93859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4000"/>
              <a:t>ꯉꯁꯤꯒꯤ ꯂꯥꯏꯁꯣꯟ꯫</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5727"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65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96752"/>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3600">
                <a:solidFill>
                  <a:schemeClr val="tx1">
                    <a:lumMod val="65000"/>
                    <a:lumOff val="35000"/>
                  </a:schemeClr>
                </a:solidFill>
              </a:rPr>
              <a:t>ꯔꯨꯊ ꯑꯁꯤ ꯖꯦꯅꯔꯦꯜ ꯑꯃꯅꯤ꯫ ꯃꯍꯥꯛ ꯑꯐꯕꯥ ꯑꯃꯁꯨꯡ ꯄꯨꯀꯆꯦꯜ ꯁꯦꯡꯕꯥ ꯅꯨꯄꯤ ꯑꯃꯥ ꯑꯣꯏꯔꯝꯃꯤ ꯑꯃꯁꯨꯡ ꯃꯍꯥꯛꯀꯤ ꯃꯃꯥ-ꯃꯄꯥꯒꯤ ꯁꯦꯕꯥ ꯐꯖꯅꯥ ꯇꯧꯔꯝꯃꯤ꯫</a:t>
            </a:r>
          </a:p>
          <a:p>
            <a:pPr xmlns:a="http://schemas.openxmlformats.org/drawingml/2006/main" algn="ctr"/>
            <a:r xmlns:a="http://schemas.openxmlformats.org/drawingml/2006/main">
              <a:rPr lang="mni-Mtei" altLang="ko-KR" sz="3600">
                <a:solidFill>
                  <a:schemeClr val="tx1">
                    <a:lumMod val="65000"/>
                    <a:lumOff val="35000"/>
                  </a:schemeClr>
                </a:solidFill>
              </a:rPr>
              <a:t>ꯑꯗꯨꯅꯥ, ꯃꯍꯥꯛ ꯊꯧꯖꯥꯜ ꯐꯪꯈꯤ꯫</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mni-Mtei" altLang="ko-KR" sz="3600">
                <a:solidFill>
                  <a:schemeClr val="tx1">
                    <a:lumMod val="65000"/>
                    <a:lumOff val="35000"/>
                  </a:schemeClr>
                </a:solidFill>
              </a:rPr>
              <a:t>ꯑꯩꯈꯣꯌꯅꯥ ꯑꯩꯈꯣꯌꯒꯤ ꯌꯨꯃꯂꯣꯟꯅꯕꯁꯤꯡꯗꯁꯨ ꯃꯇꯦꯡ ꯄꯥꯡꯒꯗꯕꯅꯤ꯫</a:t>
            </a:r>
          </a:p>
          <a:p>
            <a:pPr xmlns:a="http://schemas.openxmlformats.org/drawingml/2006/main" algn="ctr"/>
            <a:r xmlns:a="http://schemas.openxmlformats.org/drawingml/2006/main">
              <a:rPr lang="mni-Mtei" altLang="ko-KR" sz="3600">
                <a:solidFill>
                  <a:schemeClr val="tx1">
                    <a:lumMod val="65000"/>
                    <a:lumOff val="35000"/>
                  </a:schemeClr>
                </a:solidFill>
              </a:rPr>
              <a:t>ꯑꯃꯁꯨꯡ ꯏꯁ꯭ꯕꯔꯕꯨ ꯈꯨꯔꯨꯃꯖꯩ꯫</a:t>
            </a:r>
          </a:p>
          <a:p>
            <a:pPr xmlns:a="http://schemas.openxmlformats.org/drawingml/2006/main" algn="ctr"/>
            <a:r xmlns:a="http://schemas.openxmlformats.org/drawingml/2006/main">
              <a:rPr lang="mni-Mtei" altLang="ko-KR" sz="3600">
                <a:solidFill>
                  <a:schemeClr val="tx1">
                    <a:lumMod val="65000"/>
                    <a:lumOff val="35000"/>
                  </a:schemeClr>
                </a:solidFill>
              </a:rPr>
              <a:t>ꯑꯐꯕꯥ ꯑꯃꯁꯨꯡ ꯄꯨꯀꯆꯦꯜ ꯁꯦꯡꯕꯥ ꯊꯝꯃꯣꯌꯒꯥ ꯂꯣꯌꯅꯅꯥ꯫</a:t>
            </a:r>
          </a:p>
        </p:txBody>
      </p:sp>
    </p:spTree>
    <p:extLst>
      <p:ext uri="{BB962C8B-B14F-4D97-AF65-F5344CB8AC3E}">
        <p14:creationId xmlns:p14="http://schemas.microsoft.com/office/powerpoint/2010/main" val="19239638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4000">
                <a:solidFill>
                  <a:srgbClr val="FF0000"/>
                </a:solidFill>
              </a:rPr>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mni-Mtei" altLang="ko-KR" sz="3600">
                <a:solidFill>
                  <a:schemeClr val="tx1">
                    <a:lumMod val="65000"/>
                    <a:lumOff val="35000"/>
                  </a:schemeClr>
                </a:solidFill>
              </a:rPr>
              <a:t>ꯑꯩꯅꯥ ꯏꯖꯤꯞꯇꯀꯤ ꯃꯥꯌꯣꯛꯇꯥ ꯑꯩꯒꯤ ꯈꯨꯠ ꯊꯥꯡꯒꯠꯂꯒꯥ ꯏꯁ꯭ꯔꯥꯌꯦꯜ ꯃꯆꯥꯁꯤꯡꯕꯨ ꯃꯗꯨꯗꯒꯤ ꯂꯧꯊꯣꯛꯂꯕꯥ ꯃꯇꯃꯗꯥ ꯏꯖꯤꯞꯇꯀꯤ ꯃꯤꯁꯤꯡꯅꯥ ꯑꯩ ꯏꯕꯨꯡꯉꯣꯅꯤ ꯍꯥꯌꯕꯥ ꯈꯉꯒꯅꯤ꯫</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ni-Mtei" altLang="ko-KR" sz="2800">
                <a:solidFill>
                  <a:schemeClr val="tx1">
                    <a:lumMod val="65000"/>
                    <a:lumOff val="35000"/>
                  </a:schemeClr>
                </a:solidFill>
              </a:rPr>
              <a:t>ꯑꯦꯛꯁꯣꯁ ꯇꯧꯕꯥ꯫</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꯷:꯵ꯗꯥ ꯌꯥꯑꯣꯔꯤ꯫</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70411"/>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3200"/>
              <a:t>ꯂꯥꯏ?</a:t>
            </a:r>
            <a:r xmlns:a="http://schemas.openxmlformats.org/drawingml/2006/main">
              <a:rPr lang="mni-Mte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3600">
                <a:solidFill>
                  <a:srgbClr val="C00000"/>
                </a:solidFill>
              </a:rPr>
              <a:t>ꯂꯥꯏ..</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3600">
                <a:solidFill>
                  <a:schemeClr val="tx1">
                    <a:lumMod val="65000"/>
                    <a:lumOff val="35000"/>
                  </a:schemeClr>
                </a:solidFill>
              </a:rPr>
              <a:t>ꯏꯁ꯭ꯕꯔꯅꯥ ꯃꯄꯥꯟꯊꯣꯡꯒꯤ ꯑꯣꯏꯕꯥ ꯃꯤꯠꯌꯦꯡꯗꯥ ꯌꯦꯡꯗꯦ ꯑꯗꯨꯕꯨ ꯊꯝꯃꯣꯌꯗꯥ ꯌꯦꯡꯏ꯫</a:t>
            </a:r>
          </a:p>
        </p:txBody>
      </p:sp>
    </p:spTree>
    <p:extLst>
      <p:ext uri="{BB962C8B-B14F-4D97-AF65-F5344CB8AC3E}">
        <p14:creationId xmlns:p14="http://schemas.microsoft.com/office/powerpoint/2010/main" val="289167719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4000">
                <a:solidFill>
                  <a:srgbClr val="FF0000"/>
                </a:solidFill>
              </a:rPr>
              <a:t>ꯉꯁꯤꯒꯤ ꯀ꯭ꯕꯤꯖ꯫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3600">
                <a:solidFill>
                  <a:schemeClr val="tx1">
                    <a:lumMod val="65000"/>
                    <a:lumOff val="35000"/>
                  </a:schemeClr>
                </a:solidFill>
              </a:rPr>
              <a:t>ꯀꯔꯤꯒꯤꯗꯃꯛ ꯅꯥꯑꯣꯃꯤꯅꯥ ꯃꯣꯌꯥꯕꯇꯒꯤ ꯌꯤꯍꯨꯗꯥ ꯃꯌꯨꯃꯗꯥ ꯍꯜꯂꯀꯈꯤꯕꯅꯣ?</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en-US" sz="2800">
                <a:solidFill>
                  <a:schemeClr val="tx1">
                    <a:lumMod val="65000"/>
                    <a:lumOff val="35000"/>
                  </a:schemeClr>
                </a:solidFill>
              </a:rPr>
              <a:t>꯱ </a:t>
            </a:r>
            <a:r xmlns:a="http://schemas.openxmlformats.org/drawingml/2006/main">
              <a:rPr lang="mni-Mtei" altLang="ko-KR" sz="2800">
                <a:solidFill>
                  <a:schemeClr val="tx1">
                    <a:lumMod val="65000"/>
                    <a:lumOff val="35000"/>
                  </a:schemeClr>
                </a:solidFill>
              </a:rPr>
              <a:t>ꯃꯔꯃꯗꯤ ꯃꯍꯥꯛ ꯑꯅꯥꯕꯥ ꯂꯩꯈꯤ..</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en-US" sz="2800">
                <a:solidFill>
                  <a:schemeClr val="tx1">
                    <a:lumMod val="65000"/>
                    <a:lumOff val="35000"/>
                  </a:schemeClr>
                </a:solidFill>
              </a:rPr>
              <a:t>꯲ </a:t>
            </a:r>
            <a:r xmlns:a="http://schemas.openxmlformats.org/drawingml/2006/main">
              <a:rPr lang="mni-Mtei" altLang="ko-KR" sz="2800">
                <a:solidFill>
                  <a:schemeClr val="tx1">
                    <a:lumMod val="65000"/>
                    <a:lumOff val="35000"/>
                  </a:schemeClr>
                </a:solidFill>
              </a:rPr>
              <a:t>ꯃꯔꯃꯗꯤ ꯃꯍꯥꯛꯀꯤ ꯃꯄꯨꯔꯣꯏꯕꯥ ꯂꯩꯈꯤꯗ꯭ꯔꯦ..</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en-US" sz="2800">
                <a:solidFill>
                  <a:schemeClr val="tx1">
                    <a:lumMod val="65000"/>
                    <a:lumOff val="35000"/>
                  </a:schemeClr>
                </a:solidFill>
              </a:rPr>
              <a:t>꯳ </a:t>
            </a:r>
            <a:r xmlns:a="http://schemas.openxmlformats.org/drawingml/2006/main">
              <a:rPr lang="mni-Mtei" altLang="ko-KR" sz="2800">
                <a:solidFill>
                  <a:schemeClr val="tx1">
                    <a:lumMod val="65000"/>
                    <a:lumOff val="35000"/>
                  </a:schemeClr>
                </a:solidFill>
              </a:rPr>
              <a:t>ꯃꯔꯃꯗꯤ ꯃꯍꯥꯛꯀꯤ ꯃꯆꯥꯅꯨꯄꯥ ꯑꯅꯤ ꯁꯤꯈꯤ..</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en-US" sz="2800">
                <a:solidFill>
                  <a:schemeClr val="tx1">
                    <a:lumMod val="65000"/>
                    <a:lumOff val="35000"/>
                  </a:schemeClr>
                </a:solidFill>
              </a:rPr>
              <a:t>꯴ </a:t>
            </a:r>
            <a:r xmlns:a="http://schemas.openxmlformats.org/drawingml/2006/main">
              <a:rPr lang="mni-Mtei" altLang="ko-KR" sz="2800">
                <a:solidFill>
                  <a:schemeClr val="tx1">
                    <a:lumMod val="65000"/>
                    <a:lumOff val="35000"/>
                  </a:schemeClr>
                </a:solidFill>
              </a:rPr>
              <a:t>ꯃꯔꯃꯗꯤ ꯃꯍꯥꯛꯅꯥ ꯃꯍꯥꯛꯀꯤ ꯏꯃꯨꯡ ꯃꯅꯨꯡꯒꯥ ꯎꯅꯕꯥ ꯄꯥꯃꯈꯤ..</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7605"/>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en-US" sz="2800">
                <a:solidFill>
                  <a:srgbClr val="FF0000"/>
                </a:solidFill>
              </a:rPr>
              <a:t>꯳ </a:t>
            </a:r>
            <a:r xmlns:a="http://schemas.openxmlformats.org/drawingml/2006/main">
              <a:rPr lang="mni-Mtei" altLang="ko-KR" sz="2800">
                <a:solidFill>
                  <a:srgbClr val="FF0000"/>
                </a:solidFill>
              </a:rPr>
              <a:t>ꯃꯔꯃꯗꯤ ꯃꯍꯥꯛꯀꯤ ꯃꯆꯥꯅꯨꯄꯥ ꯑꯅꯤ ꯁꯤꯈꯤ..</a:t>
            </a:r>
          </a:p>
        </p:txBody>
      </p:sp>
    </p:spTree>
    <p:extLst>
      <p:ext uri="{BB962C8B-B14F-4D97-AF65-F5344CB8AC3E}">
        <p14:creationId xmlns:p14="http://schemas.microsoft.com/office/powerpoint/2010/main" val="30085654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4000">
                <a:solidFill>
                  <a:srgbClr val="FF0000"/>
                </a:solidFill>
              </a:rPr>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3600">
                <a:solidFill>
                  <a:schemeClr val="bg1">
                    <a:lumMod val="50000"/>
                  </a:schemeClr>
                </a:solidFill>
              </a:rPr>
              <a:t>ꯅꯈꯣꯌꯒꯤ ꯃꯤꯌꯥꯝ ꯑꯩꯒꯤ ꯃꯤꯁꯤꯡ ꯑꯃꯁꯨꯡ ꯅꯈꯣꯌꯒꯤ ꯏꯁ꯭ꯕꯔ ꯑꯩꯒꯤ ꯏꯁ꯭ꯕꯔ ꯑꯣꯏꯒꯅꯤ꯫</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ni-Mtei" altLang="ko-KR" sz="2800">
                <a:solidFill>
                  <a:schemeClr val="tx1">
                    <a:lumMod val="65000"/>
                    <a:lumOff val="35000"/>
                  </a:schemeClr>
                </a:solidFill>
              </a:rPr>
              <a:t>ꯔꯨꯊ꯫</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꯱:꯱꯶ꯗꯥ ꯐꯣꯉꯈ꯭ꯔꯦ꯫</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76256252"/>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b="1">
                <a:solidFill>
                  <a:schemeClr val="tx1">
                    <a:lumMod val="50000"/>
                    <a:lumOff val="50000"/>
                  </a:schemeClr>
                </a:solidFill>
              </a:rPr>
              <a:t>ꯅꯪ ꯲꯸ ꯏꯁ꯭ꯕꯔꯒꯤ ꯋꯥꯍꯩ꯫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054458"/>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4400"/>
              <a:t>ꯍꯥꯟꯅꯥꯒꯤ ꯄ꯭ꯔꯥꯔꯊꯅꯥ꯫</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23928" y="2005816"/>
            <a:ext cx="5220072" cy="3703128"/>
          </a:xfrm>
          <a:prstGeom prst="rect">
            <a:avLst/>
          </a:prstGeom>
          <a:noFill/>
        </p:spPr>
      </p:pic>
    </p:spTree>
    <p:extLst>
      <p:ext uri="{BB962C8B-B14F-4D97-AF65-F5344CB8AC3E}">
        <p14:creationId xmlns:p14="http://schemas.microsoft.com/office/powerpoint/2010/main" val="8432238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4000">
                <a:solidFill>
                  <a:srgbClr val="FF0000"/>
                </a:solidFill>
              </a:rPr>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3600">
                <a:solidFill>
                  <a:schemeClr val="tx1">
                    <a:lumMod val="65000"/>
                    <a:lumOff val="35000"/>
                  </a:schemeClr>
                </a:solidFill>
              </a:rPr>
              <a:t>ꯑꯗꯨꯒꯥ ꯅꯨꯄꯥꯃꯆꯥ ꯁꯦꯃꯨꯌꯦꯂꯅꯥ ꯃꯈꯥ ꯇꯥꯅꯥ ꯌꯦꯍꯣꯕꯥ ꯑꯃꯁꯨꯡ ꯃꯤꯁꯤꯡꯒꯤ ꯃꯐꯃꯗꯥ ꯅꯨꯡꯁꯤꯕꯥ ꯍꯦꯅꯒꯠꯂꯀꯈꯤ꯫</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ni-Mtei" altLang="ko-KR" sz="2800">
                <a:solidFill>
                  <a:schemeClr val="tx1">
                    <a:lumMod val="65000"/>
                    <a:lumOff val="35000"/>
                  </a:schemeClr>
                </a:solidFill>
              </a:rPr>
              <a:t>꯱ ꯁꯦꯃꯨꯌꯦꯜ꯫</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꯲:꯲꯶ꯇꯥ ꯐꯣꯉꯈ꯭ꯔꯦ꯫</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8870626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2800">
                <a:solidFill>
                  <a:schemeClr val="tx1">
                    <a:lumMod val="65000"/>
                    <a:lumOff val="35000"/>
                  </a:schemeClr>
                </a:solidFill>
              </a:rPr>
              <a:t>ꯍꯥꯟꯅꯥ ꯃꯆꯥꯅꯨꯄꯥ ꯑꯃꯠꯇꯥ ꯂꯩꯔꯃꯗꯦ꯫ ꯑꯗꯨꯅꯥ, ꯃꯍꯥꯛ ꯌꯥꯝꯅꯥ ꯅꯨꯡꯉꯥꯏꯇꯕꯥ ꯐꯥꯑꯣꯈꯤ ꯃꯗꯨꯗꯤ ꯃꯍꯥꯛꯅꯥ ꯏꯁ꯭ꯕꯔꯗꯥ ꯄ꯭ꯔꯥꯔꯊꯅꯥ ꯇꯧꯈꯤ꯫ “ꯑꯣ ꯏꯄꯥ ꯏꯁ꯭ꯕꯔ, ꯅꯉꯅꯥ ꯑꯩꯉꯣꯟꯗꯥ ꯃꯆꯥꯅꯨꯄꯥ ꯑꯃꯥ ꯄꯤꯔꯕꯗꯤ ꯑꯩꯅꯥ ꯃꯍꯥꯛꯀꯤ ꯄꯨꯟꯁꯤ ꯆꯨꯞꯄꯥ ꯅꯉꯒꯤꯗꯃꯛ ꯄꯤꯒꯅꯤ꯫”</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88" y="-62481"/>
            <a:ext cx="8267224" cy="5291681"/>
          </a:xfrm>
          <a:prstGeom prst="rect">
            <a:avLst/>
          </a:prstGeom>
        </p:spPr>
      </p:pic>
    </p:spTree>
    <p:extLst>
      <p:ext uri="{BB962C8B-B14F-4D97-AF65-F5344CB8AC3E}">
        <p14:creationId xmlns:p14="http://schemas.microsoft.com/office/powerpoint/2010/main" val="3057480172"/>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2800">
                <a:solidFill>
                  <a:schemeClr val="tx1">
                    <a:lumMod val="65000"/>
                    <a:lumOff val="35000"/>
                  </a:schemeClr>
                </a:solidFill>
              </a:rPr>
              <a:t>ꯏꯁ꯭ꯕꯔꯅꯥ ꯃꯍꯥꯛꯀꯤ ꯄ꯭ꯔꯥꯔꯊꯅꯥ ꯑꯗꯨ ꯅꯤꯡꯁꯤꯡꯂꯗꯨꯅꯥ ꯍꯥꯟꯅꯥ ꯁꯦꯝꯌꯨꯜ ꯀꯧꯕꯥ ꯃꯆꯥꯅꯨꯄꯥ ꯑꯃꯥ ꯄꯤꯕꯤꯔꯝꯃꯤ꯫</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07" y="-1680"/>
            <a:ext cx="8084186" cy="5734936"/>
          </a:xfrm>
          <a:prstGeom prst="rect">
            <a:avLst/>
          </a:prstGeom>
        </p:spPr>
      </p:pic>
    </p:spTree>
    <p:extLst>
      <p:ext uri="{BB962C8B-B14F-4D97-AF65-F5344CB8AC3E}">
        <p14:creationId xmlns:p14="http://schemas.microsoft.com/office/powerpoint/2010/main" val="84599564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2800">
                <a:solidFill>
                  <a:schemeClr val="tx1">
                    <a:lumMod val="65000"/>
                    <a:lumOff val="35000"/>
                  </a:schemeClr>
                </a:solidFill>
              </a:rPr>
              <a:t>ꯍꯥꯟꯅꯥ ꯃꯍꯥꯛꯀꯤ ꯃꯆꯥꯅꯨꯄꯥꯕꯨ ꯃꯃꯥꯡꯗꯥ ꯄ꯭ꯔꯥꯔꯊꯅꯥ ꯇꯧꯔꯝꯕꯥ ꯑꯗꯨꯒꯨꯝꯅꯥ ꯂꯥꯏꯁꯉꯗꯥ ꯏꯁ꯭ꯕꯔꯕꯨ ꯈꯨꯔꯨꯃꯖꯅꯕꯥ ꯄꯤꯕꯤꯔꯝꯃꯤ꯫</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27908" cy="5733256"/>
          </a:xfrm>
          <a:prstGeom prst="rect">
            <a:avLst/>
          </a:prstGeom>
        </p:spPr>
      </p:pic>
    </p:spTree>
    <p:extLst>
      <p:ext uri="{BB962C8B-B14F-4D97-AF65-F5344CB8AC3E}">
        <p14:creationId xmlns:p14="http://schemas.microsoft.com/office/powerpoint/2010/main" val="882924915"/>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2800">
                <a:solidFill>
                  <a:schemeClr val="tx1">
                    <a:lumMod val="65000"/>
                    <a:lumOff val="35000"/>
                  </a:schemeClr>
                </a:solidFill>
              </a:rPr>
              <a:t>ꯁꯦꯝꯌꯨꯂꯅꯥ ꯂꯥꯏꯁꯉꯗꯥ ꯏꯁ꯭ꯕꯔꯕꯨ ꯅꯤꯡꯖꯗꯨꯅꯥ ꯂꯩꯔꯝꯃꯤ꯫ ꯃꯍꯥꯛꯅꯥ ꯃꯤꯑꯣꯏꯕꯁꯤꯡ ꯑꯃꯁꯨꯡ ꯏꯁ꯭ꯕꯔꯗꯒꯤ ꯊꯧꯖꯥꯜ ꯀꯌꯥ ꯐꯪꯈꯤ꯫</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767" y="8209"/>
            <a:ext cx="8146374" cy="5779052"/>
          </a:xfrm>
          <a:prstGeom prst="rect">
            <a:avLst/>
          </a:prstGeom>
          <a:noFill/>
        </p:spPr>
      </p:pic>
    </p:spTree>
    <p:extLst>
      <p:ext uri="{BB962C8B-B14F-4D97-AF65-F5344CB8AC3E}">
        <p14:creationId xmlns:p14="http://schemas.microsoft.com/office/powerpoint/2010/main" val="315828330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3099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2400">
                <a:solidFill>
                  <a:schemeClr val="tx1">
                    <a:lumMod val="65000"/>
                    <a:lumOff val="35000"/>
                  </a:schemeClr>
                </a:solidFill>
              </a:rPr>
              <a:t>ꯏꯆꯝ ꯆꯝꯕꯥ ꯁꯦꯝꯌꯨꯂꯅꯥ ꯅꯍꯥ ꯑꯣꯏꯔꯤꯕꯥ ꯅꯨꯄꯥꯃꯆꯥ ꯑꯃꯥ ꯑꯣꯏꯅꯥ ꯐꯖꯅꯥ ꯆꯥꯎꯔꯀꯈꯤ꯫ ꯑꯗꯨꯗꯒꯤ ꯃꯇꯨꯡꯗꯥ ꯃꯍꯥꯛ ꯏꯁ꯭ꯕꯔꯒꯤ ꯈꯣꯟꯖꯦꯜ ꯇꯥꯕꯥ ꯋꯥ ꯇꯥꯀꯊꯣꯀꯄꯥ ꯃꯤꯁꯛ ꯑꯃꯥ ꯑꯣꯏꯔꯀꯈꯤ꯫</a:t>
            </a:r>
            <a:endParaRPr xmlns:a="http://schemas.openxmlformats.org/drawingml/2006/main" lang="ko-KR" altLang="en-US" sz="2400">
              <a:solidFill>
                <a:schemeClr val="tx1">
                  <a:lumMod val="65000"/>
                  <a:lumOff val="35000"/>
                </a:schemeClr>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350" y="8209"/>
            <a:ext cx="8182090" cy="5797055"/>
          </a:xfrm>
          <a:prstGeom prst="rect">
            <a:avLst/>
          </a:prstGeom>
          <a:noFill/>
        </p:spPr>
      </p:pic>
    </p:spTree>
    <p:extLst>
      <p:ext uri="{BB962C8B-B14F-4D97-AF65-F5344CB8AC3E}">
        <p14:creationId xmlns:p14="http://schemas.microsoft.com/office/powerpoint/2010/main" val="39926612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32" y="0"/>
            <a:ext cx="8211136" cy="5229200"/>
          </a:xfrm>
          <a:prstGeom prst="rect">
            <a:avLst/>
          </a:prstGeom>
        </p:spPr>
      </p:pic>
      <p:sp>
        <p:nvSpPr>
          <p:cNvPr id="5" name="TextBox 4"/>
          <p:cNvSpPr txBox="1"/>
          <p:nvPr/>
        </p:nvSpPr>
        <p:spPr>
          <a:xfrm>
            <a:off x="90389" y="5229200"/>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2800">
                <a:solidFill>
                  <a:schemeClr val="tx1">
                    <a:lumMod val="65000"/>
                    <a:lumOff val="35000"/>
                  </a:schemeClr>
                </a:solidFill>
              </a:rPr>
              <a:t>ꯃꯧꯁꯤꯅꯥ ꯏꯁ꯭ꯕꯔꯒꯤ ꯌꯥꯊꯪ ꯑꯗꯨ ꯏꯖꯤꯞꯇꯀꯤ ꯅꯤꯡꯊꯧ ꯐꯔꯧꯅꯗꯥ ꯍꯥꯌꯔꯝꯃꯤ꯫ ”ꯏꯕꯨꯡꯉꯣꯅꯥ ꯍꯥꯌꯔꯤꯕꯁꯤꯅꯤ: ꯑꯩꯒꯤ ꯃꯤꯁꯤꯡꯅꯥ ꯑꯩꯕꯨ ꯈꯨꯔꯨꯃꯖꯅꯕꯥ ꯆꯠꯂꯨ꯫”</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4000">
                <a:solidFill>
                  <a:srgbClr val="FF0000"/>
                </a:solidFill>
              </a:rPr>
              <a:t>ꯉꯁꯤꯒꯤ ꯂꯥꯏꯁꯣꯟ꯫</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3876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808582"/>
            <a:ext cx="8208912" cy="353943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3200">
                <a:solidFill>
                  <a:schemeClr val="tx1">
                    <a:lumMod val="65000"/>
                    <a:lumOff val="35000"/>
                  </a:schemeClr>
                </a:solidFill>
              </a:rPr>
              <a:t>ꯏꯄꯨꯔꯣꯌꯅꯥ ꯍꯥꯟꯅꯥ ꯄ꯭ꯔꯥꯔꯊꯅꯥ ꯄꯨꯝꯅꯃꯛ ꯇꯥꯈꯤ, ꯃꯍꯥꯀꯄꯨ ꯅꯤꯡꯁꯤꯡꯈꯤ ꯑꯃꯁꯨꯡ ꯃꯄꯨꯡ ꯐꯥꯅꯥ ꯄꯥꯎꯈꯨꯝ ꯄꯤꯈꯤ꯫</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mni-Mtei" altLang="ko-KR" sz="3200">
                <a:solidFill>
                  <a:schemeClr val="tx1">
                    <a:lumMod val="65000"/>
                    <a:lumOff val="35000"/>
                  </a:schemeClr>
                </a:solidFill>
              </a:rPr>
              <a:t>ꯏꯄꯨꯔꯣꯌꯅꯥ ꯑꯩꯈꯣꯌꯒꯤ ꯄ꯭ꯔꯥꯔꯊꯅꯥ ꯄꯨꯝꯅꯃꯛ ꯇꯥꯕꯤꯔꯤ꯫</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mni-Mtei" altLang="ko-KR" sz="3200">
                <a:solidFill>
                  <a:schemeClr val="tx1">
                    <a:lumMod val="65000"/>
                    <a:lumOff val="35000"/>
                  </a:schemeClr>
                </a:solidFill>
              </a:rPr>
              <a:t>ꯃꯔꯝ ꯑꯗꯨꯅꯥ ꯑꯩꯈꯣꯌꯅꯥ ꯄ꯭ꯔꯥꯔꯊꯅꯥ ꯇꯧꯒꯗꯕꯅꯤ꯫</a:t>
            </a:r>
          </a:p>
          <a:p>
            <a:pPr xmlns:a="http://schemas.openxmlformats.org/drawingml/2006/main" algn="ctr"/>
            <a:r xmlns:a="http://schemas.openxmlformats.org/drawingml/2006/main">
              <a:rPr lang="mni-Mtei" altLang="ko-KR" sz="3200">
                <a:solidFill>
                  <a:schemeClr val="tx1">
                    <a:lumMod val="65000"/>
                    <a:lumOff val="35000"/>
                  </a:schemeClr>
                </a:solidFill>
              </a:rPr>
              <a:t>ꯁꯤꯔꯤꯌꯁ ꯑꯣꯏꯅꯥ ꯑꯃꯁꯨꯡ ꯄꯨꯀꯆꯦꯜ ꯁꯦꯡꯅꯥ꯫</a:t>
            </a:r>
          </a:p>
        </p:txBody>
      </p:sp>
    </p:spTree>
    <p:extLst>
      <p:ext uri="{BB962C8B-B14F-4D97-AF65-F5344CB8AC3E}">
        <p14:creationId xmlns:p14="http://schemas.microsoft.com/office/powerpoint/2010/main" val="2530000763"/>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7675" y="23753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3200"/>
              <a:t>ꯂꯥꯏ?</a:t>
            </a:r>
            <a:r xmlns:a="http://schemas.openxmlformats.org/drawingml/2006/main">
              <a:rPr lang="mni-Mte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3600">
                <a:solidFill>
                  <a:srgbClr val="C00000"/>
                </a:solidFill>
              </a:rPr>
              <a:t>ꯂꯥꯏ..</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3600">
                <a:solidFill>
                  <a:schemeClr val="tx1">
                    <a:lumMod val="65000"/>
                    <a:lumOff val="35000"/>
                  </a:schemeClr>
                </a:solidFill>
              </a:rPr>
              <a:t>ꯏꯄꯨꯔꯣꯌꯅꯥ ꯑꯩꯈꯣꯌꯒꯤ ꯄ꯭ꯔꯥꯔꯊꯅꯥ ꯑꯗꯨ ꯇꯥꯈꯤ ꯑꯃꯁꯨꯡ ꯊꯥꯖꯕꯥ ꯌꯥꯅꯥ ꯄꯥꯎꯈꯨꯝ ꯄꯤꯈꯤ꯫</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203778606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4000">
                <a:solidFill>
                  <a:srgbClr val="FF0000"/>
                </a:solidFill>
              </a:rPr>
              <a:t>ꯉꯁꯤꯒꯤ...</a:t>
            </a:r>
            <a:r xmlns:a="http://schemas.openxmlformats.org/drawingml/2006/main">
              <a:rPr lang="mni-Mtei" altLang="en-US" sz="4000">
                <a:solidFill>
                  <a:srgbClr val="FF0000"/>
                </a:solidFill>
              </a:rPr>
              <a:t> </a:t>
            </a:r>
            <a:r xmlns:a="http://schemas.openxmlformats.org/drawingml/2006/main">
              <a:rPr lang="mni-Mtei" altLang="ko-KR" sz="4000">
                <a:solidFill>
                  <a:srgbClr val="FF0000"/>
                </a:solidFill>
              </a:rPr>
              <a:t>ꯋꯥꯍꯪ ꯄꯥꯎꯈꯨꯝ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3600">
                <a:solidFill>
                  <a:schemeClr val="tx1">
                    <a:lumMod val="65000"/>
                    <a:lumOff val="35000"/>
                  </a:schemeClr>
                </a:solidFill>
              </a:rPr>
              <a:t>ꯀꯔꯤꯒꯤꯗꯃꯛ ꯍꯥꯟꯅꯥ ꯑꯁꯨꯛ ꯌꯥꯝꯅꯥ ꯅꯨꯡꯉꯥꯏꯇꯕꯥ ꯐꯥꯑꯣꯈꯤꯕꯅꯣ?</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en-US" sz="2800">
                <a:solidFill>
                  <a:schemeClr val="tx1">
                    <a:lumMod val="65000"/>
                    <a:lumOff val="35000"/>
                  </a:schemeClr>
                </a:solidFill>
              </a:rPr>
              <a:t>1 </a:t>
            </a:r>
            <a:r xmlns:a="http://schemas.openxmlformats.org/drawingml/2006/main">
              <a:rPr lang="mni-Mtei" altLang="ko-KR" sz="2800">
                <a:solidFill>
                  <a:schemeClr val="tx1">
                    <a:lumMod val="65000"/>
                    <a:lumOff val="35000"/>
                  </a:schemeClr>
                </a:solidFill>
              </a:rPr>
              <a:t>ꯁ꯭ꯇꯣꯃꯥꯆꯦꯛ (stomachache)ꯅꯥ ꯃꯔꯝ ꯑꯣꯏꯗꯨꯅꯥ꯫</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en-US" sz="2800">
                <a:solidFill>
                  <a:schemeClr val="tx1">
                    <a:lumMod val="65000"/>
                    <a:lumOff val="35000"/>
                  </a:schemeClr>
                </a:solidFill>
              </a:rPr>
              <a:t>꯲ </a:t>
            </a:r>
            <a:r xmlns:a="http://schemas.openxmlformats.org/drawingml/2006/main">
              <a:rPr lang="mni-Mtei" altLang="ko-KR" sz="2800">
                <a:solidFill>
                  <a:schemeClr val="tx1">
                    <a:lumMod val="65000"/>
                    <a:lumOff val="35000"/>
                  </a:schemeClr>
                </a:solidFill>
              </a:rPr>
              <a:t>ꯁꯦꯅꯐꯝ ꯂꯩꯇꯕꯅꯥ ꯃꯔꯝ ꯑꯣꯏꯗꯨꯅꯥ꯫</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en-US" sz="2800">
                <a:solidFill>
                  <a:schemeClr val="tx1">
                    <a:lumMod val="65000"/>
                    <a:lumOff val="35000"/>
                  </a:schemeClr>
                </a:solidFill>
              </a:rPr>
              <a:t>꯳ </a:t>
            </a:r>
            <a:r xmlns:a="http://schemas.openxmlformats.org/drawingml/2006/main">
              <a:rPr lang="mni-Mtei" altLang="ko-KR" sz="2800">
                <a:solidFill>
                  <a:schemeClr val="tx1">
                    <a:lumMod val="65000"/>
                    <a:lumOff val="35000"/>
                  </a:schemeClr>
                </a:solidFill>
              </a:rPr>
              <a:t>ꯃꯆꯥꯅꯨꯄꯥ ꯂꯩꯇꯕꯅꯥ ꯃꯔꯝ ꯑꯣꯏꯗꯨꯅꯥ꯫</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en-US" sz="2800">
                <a:solidFill>
                  <a:schemeClr val="tx1">
                    <a:lumMod val="65000"/>
                    <a:lumOff val="35000"/>
                  </a:schemeClr>
                </a:solidFill>
              </a:rPr>
              <a:t>꯴ </a:t>
            </a:r>
            <a:r xmlns:a="http://schemas.openxmlformats.org/drawingml/2006/main">
              <a:rPr lang="mni-Mtei" altLang="ko-KR" sz="2800">
                <a:solidFill>
                  <a:schemeClr val="tx1">
                    <a:lumMod val="65000"/>
                    <a:lumOff val="35000"/>
                  </a:schemeClr>
                </a:solidFill>
              </a:rPr>
              <a:t>ꯃꯔꯃꯗꯤ ꯃꯍꯥꯛ ꯐꯠꯇꯕꯥ ꯑꯣꯏꯔꯝꯃꯤ꯫</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en-US" sz="2800">
                <a:solidFill>
                  <a:srgbClr val="FF0000"/>
                </a:solidFill>
              </a:rPr>
              <a:t>꯳ </a:t>
            </a:r>
            <a:r xmlns:a="http://schemas.openxmlformats.org/drawingml/2006/main">
              <a:rPr lang="mni-Mtei" altLang="ko-KR" sz="2800">
                <a:solidFill>
                  <a:srgbClr val="FF0000"/>
                </a:solidFill>
              </a:rPr>
              <a:t>ꯃꯆꯥꯅꯨꯄꯥ ꯂꯩꯇꯕꯅꯥ ꯃꯔꯝ ꯑꯣꯏꯗꯨꯅꯥ꯫</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8684400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4000">
                <a:solidFill>
                  <a:srgbClr val="FF0000"/>
                </a:solidFill>
              </a:rPr>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3600">
                <a:solidFill>
                  <a:schemeClr val="tx1">
                    <a:lumMod val="65000"/>
                    <a:lumOff val="35000"/>
                  </a:schemeClr>
                </a:solidFill>
              </a:rPr>
              <a:t>ꯑꯗꯨꯒꯥ ꯅꯨꯄꯥꯃꯆꯥ ꯁꯦꯃꯨꯌꯦꯂꯅꯥ ꯃꯈꯥ ꯇꯥꯅꯥ ꯌꯦꯍꯣꯕꯥ ꯑꯃꯁꯨꯡ ꯃꯤꯁꯤꯡꯒꯤ ꯃꯐꯃꯗꯥ ꯅꯨꯡꯁꯤꯕꯥ ꯍꯦꯅꯒꯠꯂꯀꯈꯤ꯫</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ni-Mtei" altLang="ko-KR" sz="2800">
                <a:solidFill>
                  <a:schemeClr val="tx1">
                    <a:lumMod val="65000"/>
                    <a:lumOff val="35000"/>
                  </a:schemeClr>
                </a:solidFill>
              </a:rPr>
              <a:t>꯱ ꯁꯦꯃꯨꯌꯦꯜ꯫</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꯲:꯲꯶ꯇꯥ ꯐꯣꯉꯈ꯭ꯔꯦ꯫</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4155876549"/>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31236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b="1">
                <a:solidFill>
                  <a:schemeClr val="tx1">
                    <a:lumMod val="50000"/>
                    <a:lumOff val="50000"/>
                  </a:schemeClr>
                </a:solidFill>
              </a:rPr>
              <a:t>ꯅꯠꯇꯦ.</a:t>
            </a:r>
            <a:r xmlns:a="http://schemas.openxmlformats.org/drawingml/2006/main">
              <a:rPr lang="mni-Mtei" altLang="en-US" b="1">
                <a:solidFill>
                  <a:schemeClr val="tx1">
                    <a:lumMod val="50000"/>
                    <a:lumOff val="50000"/>
                  </a:schemeClr>
                </a:solidFill>
              </a:rPr>
              <a:t> </a:t>
            </a:r>
            <a:r xmlns:a="http://schemas.openxmlformats.org/drawingml/2006/main">
              <a:rPr lang="mni-Mtei" altLang="ko-KR" b="1">
                <a:solidFill>
                  <a:schemeClr val="tx1">
                    <a:lumMod val="50000"/>
                    <a:lumOff val="50000"/>
                  </a:schemeClr>
                </a:solidFill>
              </a:rPr>
              <a:t>꯲꯹ ꯏꯁ꯭ꯕꯔꯒꯤ ꯋꯥꯍꯩ꯫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1236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4400"/>
              <a:t>ꯏꯁ꯭ꯔꯥꯌꯦꯂꯒꯤ ꯑꯍꯥꯅꯕꯥ ꯅꯤꯡꯊꯧ ꯅꯤꯡꯊꯧ ꯁꯣꯜ꯫</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2293804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4000">
                <a:solidFill>
                  <a:srgbClr val="FF0000"/>
                </a:solidFill>
              </a:rPr>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3600">
                <a:solidFill>
                  <a:schemeClr val="tx1">
                    <a:lumMod val="65000"/>
                    <a:lumOff val="35000"/>
                  </a:schemeClr>
                </a:solidFill>
              </a:rPr>
              <a:t>ꯌꯦꯍꯣꯕꯥꯅꯥ ꯄꯥꯎꯈꯨꯝ ꯄꯤꯔꯀꯈꯤ, “ꯃꯈꯣꯌꯒꯤ ꯋꯥ ꯇꯥꯕꯤꯌꯨ ꯑꯃꯁꯨꯡ ꯃꯈꯣꯌꯗꯥ ꯅꯤꯡꯊꯧ ꯑꯃꯥ ꯄꯤꯕꯤꯌꯨ꯫” ꯑꯗꯨꯗꯒꯤ ꯁꯦꯃꯨꯌꯦꯂꯅꯥ ꯏꯁ꯭ꯔꯥꯌꯦꯂꯒꯤ ꯃꯤꯁꯤꯡꯗꯥ ꯍꯥꯌꯔꯝꯃꯤ, “ꯃꯤ ꯈꯨꯗꯤꯡꯃꯛ ꯃꯈꯣꯌꯒꯤ ꯁꯍꯔꯗꯥ ꯍꯜꯂꯀꯎ꯫”</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ni-Mtei" altLang="ko-KR" sz="2800">
                <a:solidFill>
                  <a:schemeClr val="tx1">
                    <a:lumMod val="65000"/>
                    <a:lumOff val="35000"/>
                  </a:schemeClr>
                </a:solidFill>
              </a:rPr>
              <a:t>꯱ ꯁꯦꯃꯨꯌꯦꯜ꯫</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꯸:꯲꯲ꯗꯥ ꯐꯣꯉꯈ꯭ꯔꯦ꯫</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159858032"/>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85"/>
            <a:ext cx="8183323" cy="5785616"/>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2800">
                <a:solidFill>
                  <a:schemeClr val="tx1">
                    <a:lumMod val="65000"/>
                    <a:lumOff val="35000"/>
                  </a:schemeClr>
                </a:solidFill>
              </a:rPr>
              <a:t>“ꯑꯩꯈꯣꯌꯅꯥ ꯅꯤꯡꯊꯧ ꯑꯃꯥ ꯃꯊꯧ ꯇꯥꯏ!” ꯏꯁ꯭ꯔꯥꯌꯦꯂꯒꯤ ꯃꯤꯌꯥꯝꯅꯥ ꯁꯦꯃꯨꯌꯦꯂꯗꯥ ꯃꯈꯣꯌꯒꯤꯗꯃꯛ ꯅꯤꯡꯊꯧ ꯑꯃꯥ ꯄꯤꯅꯕꯥ ꯍꯥꯌꯖꯈꯤ꯫</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698221010"/>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4" y="0"/>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2800">
                <a:solidFill>
                  <a:schemeClr val="tx1">
                    <a:lumMod val="65000"/>
                    <a:lumOff val="35000"/>
                  </a:schemeClr>
                </a:solidFill>
              </a:rPr>
              <a:t>“ꯃꯈꯣꯌꯅꯥ ꯍꯥꯌꯖꯔꯀꯄꯒꯤ ꯃꯇꯨꯡ ꯏꯟꯅꯥ ꯑꯩꯅꯥ ꯃꯈꯣꯌꯗꯥ ꯅꯤꯡꯊꯧ ꯑꯃꯥ ꯄꯤꯒꯅꯤ꯫” ꯏꯁ꯭ꯕꯔꯅꯥ ꯁꯦꯝꯌꯨꯂꯗꯥ ꯄꯥꯎꯈꯨꯝ ꯄꯤꯈꯤ꯫</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1077991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 y="0"/>
            <a:ext cx="9144451" cy="5805264"/>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2800">
                <a:solidFill>
                  <a:schemeClr val="tx1">
                    <a:lumMod val="65000"/>
                    <a:lumOff val="35000"/>
                  </a:schemeClr>
                </a:solidFill>
              </a:rPr>
              <a:t>ꯏꯁ꯭ꯕꯔꯅꯥ ꯁꯣꯂꯕꯨ ꯁꯦꯃꯨꯌꯦꯂꯗꯥ ꯊꯥꯔꯀꯈꯤ꯫ ꯏꯁ꯭ꯕꯔꯅꯥ ꯁꯦꯃꯨꯌꯦꯂꯅꯥ ꯏꯁ꯭ꯔꯥꯌꯦꯂꯒꯤ ꯅꯤꯡꯊꯧ ꯑꯃꯥ ꯑꯣꯏꯅꯕꯥ ꯃꯍꯥꯛꯀꯤ ꯃꯀꯣꯀꯊꯣꯡꯕꯗꯥ ꯇꯦꯜ ꯊꯥꯗꯣꯀꯄꯤꯔꯝꯃꯤ꯫</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740023618"/>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2800">
                <a:solidFill>
                  <a:schemeClr val="tx1">
                    <a:lumMod val="65000"/>
                    <a:lumOff val="35000"/>
                  </a:schemeClr>
                </a:solidFill>
              </a:rPr>
              <a:t>“ꯃꯁꯤ ꯑꯩꯈꯣꯌꯒꯤ ꯂꯨꯆꯤꯡꯕꯥꯅꯤ, ꯁꯣꯂ꯫” ꯏꯁ꯭ꯕꯔꯅꯥ ꯁꯣꯂꯕꯨ ꯏꯁ꯭ꯔꯥꯌꯦꯂꯒꯤ ꯂꯨꯆꯤꯡꯕꯥ ꯑꯃꯥ ꯑꯣꯏꯅꯥ ꯈꯅꯈꯤ ꯍꯥꯌꯕꯁꯤ ꯁꯦꯝꯌꯨꯂꯅꯥ ꯏꯁ꯭ꯔꯥꯌꯦꯜ ꯃꯆꯥꯁꯤꯡꯗꯥ ꯈꯉꯍꯅꯈꯤ꯫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80530" y="-171400"/>
            <a:ext cx="9505055" cy="6048672"/>
          </a:xfrm>
          <a:prstGeom prst="rect">
            <a:avLst/>
          </a:prstGeom>
        </p:spPr>
      </p:pic>
    </p:spTree>
    <p:extLst>
      <p:ext uri="{BB962C8B-B14F-4D97-AF65-F5344CB8AC3E}">
        <p14:creationId xmlns:p14="http://schemas.microsoft.com/office/powerpoint/2010/main" val="9543592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2800">
                <a:solidFill>
                  <a:schemeClr val="tx1">
                    <a:lumMod val="65000"/>
                    <a:lumOff val="35000"/>
                  </a:schemeClr>
                </a:solidFill>
              </a:rPr>
              <a:t>"ꯄꯥꯝꯕꯩ ꯂꯩꯇꯕ! ꯏꯁ꯭ꯕꯔ ꯀꯅꯥꯅꯣ? ꯑꯩ ꯏꯁ꯭ꯕꯔꯅꯤ“ ꯐꯔꯧꯅꯅꯥ ꯃꯁꯤ ꯌꯥꯝꯅꯥ ꯀꯟꯅꯥ ꯌꯥꯈꯤꯗꯦ꯫</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661248"/>
          </a:xfrm>
          <a:prstGeom prst="rect">
            <a:avLst/>
          </a:prstGeom>
        </p:spPr>
      </p:pic>
      <p:sp>
        <p:nvSpPr>
          <p:cNvPr id="5" name="TextBox 4"/>
          <p:cNvSpPr txBox="1"/>
          <p:nvPr/>
        </p:nvSpPr>
        <p:spPr>
          <a:xfrm>
            <a:off x="73274" y="566124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2400">
                <a:solidFill>
                  <a:schemeClr val="tx1">
                    <a:lumMod val="65000"/>
                    <a:lumOff val="35000"/>
                  </a:schemeClr>
                </a:solidFill>
              </a:rPr>
              <a:t>ꯑꯍꯥꯅꯕꯗꯥ, ꯁꯣꯂꯅꯥ ꯏꯁ꯭ꯔꯥꯌꯦꯜ ꯃꯆꯥꯁꯤꯡꯕꯨ ꯏꯁ꯭ꯕꯔꯒꯤ ꯑꯄꯥꯝꯕꯥ ꯊꯥꯖꯕꯥ ꯌꯥꯅꯥ ꯉꯥꯀꯄꯤꯗꯨꯅꯥ ꯐꯖꯅꯥ ꯂꯃꯖꯤꯡꯕꯤꯔꯝꯃꯤ꯫ ꯑꯗꯨꯝ ꯑꯣꯏꯅꯃꯛ, ꯃꯍꯥꯛꯀꯤ ꯑꯄꯥꯝꯕꯥ ꯑꯃꯁꯨꯡ ꯆꯥꯑꯣꯊꯣꯀꯆꯕꯥ ꯑꯗꯨꯅꯥ ꯃꯔꯝ ꯑꯣꯏꯗꯨꯅꯥ ꯏꯁ꯭ꯕꯔꯒꯤ ꯑꯄꯥꯝꯕꯕꯨ ꯊꯥꯗꯣꯀꯄꯤꯔꯝꯕꯥ ꯐꯠꯇꯕꯥ ꯅꯤꯡꯊꯧ ꯑꯃꯥ ꯑꯣꯏꯔꯀꯈꯤ꯫</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117763112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45204" y="19652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4000">
                <a:solidFill>
                  <a:srgbClr val="FF0000"/>
                </a:solidFill>
              </a:rPr>
              <a:t>ꯉꯁꯤꯒꯤ ꯂꯥꯏꯁꯣꯟ꯫</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2911" y="6807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76368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3600">
                <a:solidFill>
                  <a:schemeClr val="tx1">
                    <a:lumMod val="65000"/>
                    <a:lumOff val="35000"/>
                  </a:schemeClr>
                </a:solidFill>
              </a:rPr>
              <a:t>ꯑꯍꯥꯅꯕꯗꯥ ꯁꯣꯂꯅꯥ ꯏꯆꯝ ꯆꯝꯕꯥ ꯃꯤꯁꯛ ꯑꯃꯥ ꯑꯣꯏꯔꯝꯃꯤ꯫</a:t>
            </a:r>
          </a:p>
          <a:p>
            <a:pPr xmlns:a="http://schemas.openxmlformats.org/drawingml/2006/main" algn="ctr"/>
            <a:r xmlns:a="http://schemas.openxmlformats.org/drawingml/2006/main">
              <a:rPr lang="mni-Mtei" altLang="ko-KR" sz="3600">
                <a:solidFill>
                  <a:schemeClr val="tx1">
                    <a:lumMod val="65000"/>
                    <a:lumOff val="35000"/>
                  </a:schemeClr>
                </a:solidFill>
              </a:rPr>
              <a:t>ꯑꯗꯨꯝ ꯑꯣꯏꯅꯃꯛ, ꯃꯍꯥꯛ ꯅꯤꯡꯊꯧ ꯑꯣꯏꯔꯕꯥ ꯃꯇꯨꯡꯗꯥ, [...]</a:t>
            </a:r>
          </a:p>
          <a:p>
            <a:pPr xmlns:a="http://schemas.openxmlformats.org/drawingml/2006/main" algn="ctr"/>
            <a:r xmlns:a="http://schemas.openxmlformats.org/drawingml/2006/main">
              <a:rPr lang="mni-Mtei" altLang="ko-KR" sz="3600">
                <a:solidFill>
                  <a:schemeClr val="tx1">
                    <a:lumMod val="65000"/>
                    <a:lumOff val="35000"/>
                  </a:schemeClr>
                </a:solidFill>
              </a:rPr>
              <a:t>ꯃꯍꯥꯛ ꯏꯁ꯭ꯕꯔꯒꯤ ꯑꯄꯥꯝꯕꯥ ꯑꯗꯨ ꯃꯈꯥ ꯇꯥꯅꯥ ꯉꯥꯀꯈꯤꯗꯦ꯫</a:t>
            </a:r>
          </a:p>
          <a:p>
            <a:pPr xmlns:a="http://schemas.openxmlformats.org/drawingml/2006/main" algn="ctr"/>
            <a:r xmlns:a="http://schemas.openxmlformats.org/drawingml/2006/main">
              <a:rPr lang="mni-Mtei" altLang="ko-KR" sz="3600">
                <a:solidFill>
                  <a:schemeClr val="tx1">
                    <a:lumMod val="65000"/>
                    <a:lumOff val="35000"/>
                  </a:schemeClr>
                </a:solidFill>
              </a:rPr>
              <a:t>ꯃꯍꯥꯛ ꯑꯍꯣꯡꯕꯥ ꯑꯃꯁꯨꯡ ꯂꯣꯚ ꯑꯣꯏꯔꯀꯈꯤ꯫</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mni-Mtei" altLang="ko-KR" sz="3600">
                <a:solidFill>
                  <a:schemeClr val="tx1">
                    <a:lumMod val="65000"/>
                    <a:lumOff val="35000"/>
                  </a:schemeClr>
                </a:solidFill>
              </a:rPr>
              <a:t>ꯅꯍꯥꯛꯀꯤ ꯃꯄꯥ ꯏꯁ꯭ꯕꯔꯅꯥ ꯅꯍꯥꯀꯄꯨ ꯋꯥꯡꯅꯥ ꯊꯥꯡꯒꯠꯂꯀꯄꯥ ꯃꯇꯃꯗꯥ ꯅꯍꯥꯛꯅꯥ ꯂꯦꯞꯄꯥ ꯂꯩꯇꯅꯥ ꯏꯆꯝ ꯆꯝꯕꯥ ꯑꯣꯏꯒꯗꯕꯅꯤ꯫</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716395422"/>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98428"/>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3200"/>
              <a:t>ꯂꯥꯏ?</a:t>
            </a:r>
            <a:r xmlns:a="http://schemas.openxmlformats.org/drawingml/2006/main">
              <a:rPr lang="mni-Mte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3600">
                <a:solidFill>
                  <a:srgbClr val="C00000"/>
                </a:solidFill>
              </a:rPr>
              <a:t>ꯂꯥꯏ..</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3600">
                <a:solidFill>
                  <a:schemeClr val="tx1">
                    <a:lumMod val="65000"/>
                    <a:lumOff val="35000"/>
                  </a:schemeClr>
                </a:solidFill>
              </a:rPr>
              <a:t>ꯏꯁ꯭ꯕꯔꯅꯥ ꯏꯆꯝ ꯆꯝꯕꯥ ꯃꯤꯁꯤꯡꯕꯨ ꯅꯨꯡꯁꯤꯖꯩ,</a:t>
            </a:r>
          </a:p>
          <a:p>
            <a:r xmlns:a="http://schemas.openxmlformats.org/drawingml/2006/main">
              <a:rPr lang="mni-Mtei" altLang="ko-KR" sz="3600">
                <a:solidFill>
                  <a:schemeClr val="tx1">
                    <a:lumMod val="65000"/>
                    <a:lumOff val="35000"/>
                  </a:schemeClr>
                </a:solidFill>
              </a:rPr>
              <a:t>ꯑꯗꯨꯕꯨ ꯆꯥꯎꯊꯣꯀꯆꯕꯁꯤꯡꯕꯨ ꯌꯥꯅꯤꯡꯗꯦ꯫</a:t>
            </a:r>
          </a:p>
        </p:txBody>
      </p:sp>
    </p:spTree>
    <p:extLst>
      <p:ext uri="{BB962C8B-B14F-4D97-AF65-F5344CB8AC3E}">
        <p14:creationId xmlns:p14="http://schemas.microsoft.com/office/powerpoint/2010/main" val="2097935791"/>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4000">
                <a:solidFill>
                  <a:srgbClr val="FF0000"/>
                </a:solidFill>
              </a:rPr>
              <a:t>ꯉꯁꯤꯒꯤ ꯀ꯭ꯕꯤꯖ꯫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53167" y="676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6036" y="6414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3600">
                <a:solidFill>
                  <a:schemeClr val="tx1">
                    <a:lumMod val="65000"/>
                    <a:lumOff val="35000"/>
                  </a:schemeClr>
                </a:solidFill>
              </a:rPr>
              <a:t>ꯏꯁ꯭ꯔꯥꯌꯦꯜ ꯃꯆꯥꯁꯤꯡꯅꯥ ꯁꯦꯝꯌꯨꯂꯗꯥ ꯀꯔꯤ ꯍꯪꯈꯤꯕꯒꯦ?</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en-US" sz="2800">
                <a:solidFill>
                  <a:schemeClr val="tx1">
                    <a:lumMod val="65000"/>
                    <a:lumOff val="35000"/>
                  </a:schemeClr>
                </a:solidFill>
              </a:rPr>
              <a:t>꯱ </a:t>
            </a:r>
            <a:r xmlns:a="http://schemas.openxmlformats.org/drawingml/2006/main">
              <a:rPr lang="mni-Mtei" altLang="ko-KR" sz="2800">
                <a:solidFill>
                  <a:schemeClr val="tx1">
                    <a:lumMod val="65000"/>
                    <a:lumOff val="35000"/>
                  </a:schemeClr>
                </a:solidFill>
              </a:rPr>
              <a:t>ꯆꯥꯅꯕꯥ ꯆꯤꯟꯖꯥꯛ꯫</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59532" y="3501366"/>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en-US" sz="2800">
                <a:solidFill>
                  <a:schemeClr val="tx1">
                    <a:lumMod val="65000"/>
                    <a:lumOff val="35000"/>
                  </a:schemeClr>
                </a:solidFill>
              </a:rPr>
              <a:t>꯲ </a:t>
            </a:r>
            <a:r xmlns:a="http://schemas.openxmlformats.org/drawingml/2006/main">
              <a:rPr lang="mni-Mtei" altLang="ko-KR" sz="2800">
                <a:solidFill>
                  <a:schemeClr val="tx1">
                    <a:lumMod val="65000"/>
                    <a:lumOff val="35000"/>
                  </a:schemeClr>
                </a:solidFill>
              </a:rPr>
              <a:t>ꯅꯤꯡꯊꯧ꯫</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en-US" sz="2800">
                <a:solidFill>
                  <a:schemeClr val="tx1">
                    <a:lumMod val="65000"/>
                    <a:lumOff val="35000"/>
                  </a:schemeClr>
                </a:solidFill>
              </a:rPr>
              <a:t>꯳ </a:t>
            </a:r>
            <a:r xmlns:a="http://schemas.openxmlformats.org/drawingml/2006/main">
              <a:rPr lang="mni-Mtei" altLang="ko-KR" sz="2800">
                <a:solidFill>
                  <a:schemeClr val="tx1">
                    <a:lumMod val="65000"/>
                    <a:lumOff val="35000"/>
                  </a:schemeClr>
                </a:solidFill>
              </a:rPr>
              <a:t>ꯏꯁ꯭ꯕꯔꯒꯤ ꯋꯥꯍꯩ꯫</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en-US" sz="2800">
                <a:solidFill>
                  <a:schemeClr val="tx1">
                    <a:lumMod val="65000"/>
                    <a:lumOff val="35000"/>
                  </a:schemeClr>
                </a:solidFill>
              </a:rPr>
              <a:t>꯴ </a:t>
            </a:r>
            <a:r xmlns:a="http://schemas.openxmlformats.org/drawingml/2006/main">
              <a:rPr lang="mni-Mtei" altLang="ko-KR" sz="2800">
                <a:solidFill>
                  <a:schemeClr val="tx1">
                    <a:lumMod val="65000"/>
                    <a:lumOff val="35000"/>
                  </a:schemeClr>
                </a:solidFill>
              </a:rPr>
              <a:t>ꯌꯨꯝ꯫</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66935" y="350268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en-US" sz="2800">
                <a:solidFill>
                  <a:srgbClr val="FF0000"/>
                </a:solidFill>
              </a:rPr>
              <a:t>꯲ </a:t>
            </a:r>
            <a:r xmlns:a="http://schemas.openxmlformats.org/drawingml/2006/main">
              <a:rPr lang="mni-Mtei" altLang="ko-KR" sz="2800">
                <a:solidFill>
                  <a:srgbClr val="FF0000"/>
                </a:solidFill>
              </a:rPr>
              <a:t>ꯅꯤꯡꯊꯧ꯫</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1013534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4000">
                <a:solidFill>
                  <a:srgbClr val="FF0000"/>
                </a:solidFill>
              </a:rPr>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3600">
                <a:solidFill>
                  <a:schemeClr val="tx1">
                    <a:lumMod val="65000"/>
                    <a:lumOff val="35000"/>
                  </a:schemeClr>
                </a:solidFill>
              </a:rPr>
              <a:t>ꯌꯦꯍꯣꯕꯥꯅꯥ ꯄꯥꯎꯈꯨꯝ ꯄꯤꯔꯀꯈꯤ, “ꯃꯈꯣꯌꯒꯤ ꯋꯥ ꯇꯥꯕꯤꯌꯨ ꯑꯃꯁꯨꯡ ꯃꯈꯣꯌꯗꯥ ꯅꯤꯡꯊꯧ ꯑꯃꯥ ꯄꯤꯕꯤꯌꯨ꯫” ꯑꯗꯨꯗꯒꯤ ꯁꯦꯃꯨꯌꯦꯂꯅꯥ ꯏꯁ꯭ꯔꯥꯌꯦꯂꯒꯤ ꯃꯤꯁꯤꯡꯗꯥ ꯍꯥꯌꯔꯝꯃꯤ, “ꯃꯤ ꯈꯨꯗꯤꯡꯃꯛ ꯃꯈꯣꯌꯒꯤ ꯁꯍꯔꯗꯥ ꯍꯜꯂꯀꯎ꯫”</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ni-Mtei" altLang="ko-KR" sz="2800">
                <a:solidFill>
                  <a:schemeClr val="tx1">
                    <a:lumMod val="65000"/>
                    <a:lumOff val="35000"/>
                  </a:schemeClr>
                </a:solidFill>
              </a:rPr>
              <a:t>꯱ ꯁꯦꯃꯨꯌꯦꯜ꯫</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꯸:꯲꯲ꯗꯥ ꯐꯣꯉꯈ꯭ꯔꯦ꯫</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9745445"/>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b="1">
                <a:solidFill>
                  <a:schemeClr val="tx1">
                    <a:lumMod val="50000"/>
                    <a:lumOff val="50000"/>
                  </a:schemeClr>
                </a:solidFill>
              </a:rPr>
              <a:t>ꯅꯠꯇꯦ.</a:t>
            </a:r>
            <a:r xmlns:a="http://schemas.openxmlformats.org/drawingml/2006/main">
              <a:rPr lang="mni-Mtei" altLang="en-US" b="1">
                <a:solidFill>
                  <a:schemeClr val="tx1">
                    <a:lumMod val="50000"/>
                    <a:lumOff val="50000"/>
                  </a:schemeClr>
                </a:solidFill>
              </a:rPr>
              <a:t> </a:t>
            </a:r>
            <a:r xmlns:a="http://schemas.openxmlformats.org/drawingml/2006/main">
              <a:rPr lang="mni-Mtei" altLang="ko-KR" b="1">
                <a:solidFill>
                  <a:schemeClr val="tx1">
                    <a:lumMod val="50000"/>
                    <a:lumOff val="50000"/>
                  </a:schemeClr>
                </a:solidFill>
              </a:rPr>
              <a:t>꯳꯰ ꯏꯁ꯭ꯕꯔꯒꯤ ꯋꯥꯍꯩ꯫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55454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4000"/>
              <a:t>ꯅꯍꯥ ꯑꯣꯏꯔꯤꯕꯥ ꯅꯨꯄꯥꯃꯆꯥ, ꯗꯦꯕꯤꯗ ꯀꯅꯥꯅꯥ ꯒꯣꯂꯤꯌꯥꯠꯄꯨ ꯍꯥꯠꯈꯤ꯫</a:t>
            </a:r>
            <a:r xmlns:a="http://schemas.openxmlformats.org/drawingml/2006/main">
              <a:rPr lang="mni-Mtei" altLang="en-US" sz="4000"/>
              <a:t> </a:t>
            </a:r>
            <a:endParaRPr xmlns:a="http://schemas.openxmlformats.org/drawingml/2006/main" lang="en-US" altLang="ko-KR" sz="4000"/>
          </a:p>
          <a:p>
            <a:pPr algn="ctr"/>
            <a:endParaRPr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110" y="1201791"/>
            <a:ext cx="5075890" cy="4967048"/>
          </a:xfrm>
          <a:prstGeom prst="rect">
            <a:avLst/>
          </a:prstGeom>
        </p:spPr>
      </p:pic>
    </p:spTree>
    <p:extLst>
      <p:ext uri="{BB962C8B-B14F-4D97-AF65-F5344CB8AC3E}">
        <p14:creationId xmlns:p14="http://schemas.microsoft.com/office/powerpoint/2010/main" val="187032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4000">
                <a:solidFill>
                  <a:srgbClr val="FF0000"/>
                </a:solidFill>
              </a:rPr>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3600">
                <a:solidFill>
                  <a:schemeClr val="tx1">
                    <a:lumMod val="65000"/>
                    <a:lumOff val="35000"/>
                  </a:schemeClr>
                </a:solidFill>
              </a:rPr>
              <a:t>ꯗꯦꯕꯤꯗꯅꯥ ꯐꯤꯂꯤꯁ꯭ꯇꯤꯅꯤꯗꯥ ꯍꯥꯌꯔꯝꯃꯤ, “ꯅꯍꯥꯛꯅꯥ ꯑꯩꯒꯤ ꯂꯥꯅꯐꯃꯗꯥ ꯂꯥꯛꯀꯗꯧꯔꯤꯕꯅꯤ, ꯑꯗꯨꯕꯨ ꯑꯩꯅꯥ ꯅꯉꯕꯨ ꯂꯥꯟꯅꯥ ꯂꯃꯖꯤꯡꯕꯤꯕꯥ ꯏꯁ꯭ꯔꯥꯌꯦꯂꯒꯤ ꯂꯥꯟꯃꯤꯁꯤꯡꯒꯤ ꯏꯁ꯭ꯕꯔ ꯌꯦꯍꯣꯕꯥꯒꯤ ꯃꯤꯡꯗꯥ ꯂꯥꯛꯀꯅꯤ꯫”</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ni-Mtei" altLang="ko-KR" sz="2800">
                <a:solidFill>
                  <a:schemeClr val="tx1">
                    <a:lumMod val="65000"/>
                    <a:lumOff val="35000"/>
                  </a:schemeClr>
                </a:solidFill>
              </a:rPr>
              <a:t>꯱ ꯁꯦꯃꯨꯌꯦꯜ꯫</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꯱꯷:꯴꯵ꯗꯥ ꯊꯣꯀꯈꯤ꯫</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55172561"/>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2500">
                <a:solidFill>
                  <a:schemeClr val="tx1">
                    <a:lumMod val="65000"/>
                    <a:lumOff val="35000"/>
                  </a:schemeClr>
                </a:solidFill>
              </a:rPr>
              <a:t>ꯐꯤꯂꯤꯁ꯭ꯇꯤꯅꯒꯤ ꯂꯃꯗꯃꯗꯥ ꯒꯣꯂꯤꯌꯥꯠ ꯀꯧꯕꯥ ꯑꯆꯧꯕꯥ ꯂꯥꯟꯃꯤ ꯑꯃꯥ ꯂꯩꯔꯝꯃꯤ꯫ ꯃꯍꯥꯛꯅꯥ ꯂꯥꯟ ꯍꯧꯔꯀꯄꯒꯥ ꯂꯣꯌꯅꯅꯥ ꯏꯁ꯭ꯕꯔꯒꯤ ꯃꯤꯡꯕꯨ ꯂꯥꯟꯅꯥ ꯂꯃꯖꯤꯡꯈꯤ꯫</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96" y="-1531"/>
            <a:ext cx="8299301" cy="5878803"/>
          </a:xfrm>
          <a:prstGeom prst="rect">
            <a:avLst/>
          </a:prstGeom>
        </p:spPr>
      </p:pic>
    </p:spTree>
    <p:extLst>
      <p:ext uri="{BB962C8B-B14F-4D97-AF65-F5344CB8AC3E}">
        <p14:creationId xmlns:p14="http://schemas.microsoft.com/office/powerpoint/2010/main" val="54398381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657671"/>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2400">
                <a:solidFill>
                  <a:schemeClr val="tx1">
                    <a:lumMod val="65000"/>
                    <a:lumOff val="35000"/>
                  </a:schemeClr>
                </a:solidFill>
              </a:rPr>
              <a:t>ꯃꯍꯥꯀꯄꯨ ꯊꯋꯥꯏ ꯌꯥꯑꯣꯍꯅꯈꯤꯕꯅꯥ ꯃꯔꯝ ꯑꯣꯏꯗꯨꯅꯥ ꯀꯅꯥꯒꯨꯝꯕꯥ ꯑꯃꯠꯇꯅꯥ ꯃꯍꯥꯛꯀꯤ ꯃꯥꯌꯣꯛꯇꯥ ꯂꯥꯟꯊꯦꯡꯅꯕꯒꯤ ꯊꯧꯅꯥ ꯂꯩꯈꯤꯗꯦ꯫</a:t>
            </a:r>
          </a:p>
          <a:p>
            <a:r xmlns:a="http://schemas.openxmlformats.org/drawingml/2006/main">
              <a:rPr lang="mni-Mtei" altLang="ko-KR" sz="2400">
                <a:solidFill>
                  <a:schemeClr val="tx1">
                    <a:lumMod val="65000"/>
                    <a:lumOff val="35000"/>
                  </a:schemeClr>
                </a:solidFill>
              </a:rPr>
              <a:t>ꯃꯇꯝ ꯑꯗꯨꯗꯥ ꯅꯍꯥ ꯑꯣꯏꯔꯤꯕꯥ ꯅꯨꯄꯥꯃꯆꯥ, ꯗꯦꯕꯤꯗꯅꯥ ꯅꯤꯡꯊꯧ ꯁꯣꯂꯗꯥ ꯍꯥꯌꯔꯝꯃꯤ, “ꯑꯩꯅꯥ ꯆꯠꯇꯨꯅꯥ ꯃꯍꯥꯛꯀꯥ ꯂꯥꯟꯊꯦꯡꯅꯒꯅꯤ꯫”</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0"/>
            <a:ext cx="8316416" cy="5517232"/>
          </a:xfrm>
          <a:prstGeom prst="rect">
            <a:avLst/>
          </a:prstGeom>
        </p:spPr>
      </p:pic>
    </p:spTree>
    <p:extLst>
      <p:ext uri="{BB962C8B-B14F-4D97-AF65-F5344CB8AC3E}">
        <p14:creationId xmlns:p14="http://schemas.microsoft.com/office/powerpoint/2010/main" val="4018256506"/>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2800">
                <a:solidFill>
                  <a:schemeClr val="tx1">
                    <a:lumMod val="65000"/>
                    <a:lumOff val="35000"/>
                  </a:schemeClr>
                </a:solidFill>
              </a:rPr>
              <a:t>‘ꯏꯁ꯭ꯕꯔꯅꯥ ꯑꯩꯒꯥ ꯂꯣꯌꯅꯅꯥ ꯂꯩꯃꯤꯟꯅꯔꯕꯗꯤ ꯑꯩꯅꯥ ꯃꯍꯥꯀꯄꯨ ꯃꯥꯏꯊꯤꯕꯥ ꯄꯤꯕꯥ ꯉꯃꯒꯅꯤ꯫’</a:t>
            </a:r>
          </a:p>
          <a:p>
            <a:r xmlns:a="http://schemas.openxmlformats.org/drawingml/2006/main">
              <a:rPr lang="mni-Mtei" altLang="ko-KR" sz="2800">
                <a:solidFill>
                  <a:schemeClr val="tx1">
                    <a:lumMod val="65000"/>
                    <a:lumOff val="35000"/>
                  </a:schemeClr>
                </a:solidFill>
              </a:rPr>
              <a:t>ꯗꯦꯕꯤꯗꯅꯥ ꯒꯣꯂꯤꯊꯀꯤ ꯃꯅꯥꯛꯇꯥ ꯂꯥꯀꯈꯤ, ꯃꯗꯨꯗꯥ ꯌꯥꯝꯅꯥ ꯂꯨꯕꯥ ꯁꯤꯜ ꯃꯉꯥ ꯂꯧꯗꯨꯅꯥ ꯂꯥꯀꯈꯤ꯫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57" y="116632"/>
            <a:ext cx="7939268" cy="5760640"/>
          </a:xfrm>
          <a:prstGeom prst="rect">
            <a:avLst/>
          </a:prstGeom>
        </p:spPr>
      </p:pic>
    </p:spTree>
    <p:extLst>
      <p:ext uri="{BB962C8B-B14F-4D97-AF65-F5344CB8AC3E}">
        <p14:creationId xmlns:p14="http://schemas.microsoft.com/office/powerpoint/2010/main" val="41347320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211639" cy="5805264"/>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2800">
                <a:solidFill>
                  <a:schemeClr val="tx1">
                    <a:lumMod val="65000"/>
                    <a:lumOff val="35000"/>
                  </a:schemeClr>
                </a:solidFill>
              </a:rPr>
              <a:t>ꯃꯧꯁꯤꯅꯥ ꯏꯁ꯭ꯕꯔꯗꯥ ꯄ꯭ꯔꯥꯔꯊꯅꯥ ꯇꯧꯈꯤ꯫ “ꯄ꯭ꯔꯚꯨ, ꯍꯧꯖꯤꯛꯇꯒꯤ ꯍꯧꯅꯥ ꯅꯍꯥꯛꯅꯥ ꯀꯔꯤ ꯇꯧꯒꯅꯤ ꯍꯥꯌꯕꯗꯨ ꯑꯩꯉꯣꯟꯗꯥ ꯈꯉꯍꯅꯕꯤꯌꯨ꯫”</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805264"/>
            <a:ext cx="9054634"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2500">
                <a:solidFill>
                  <a:schemeClr val="tx1">
                    <a:lumMod val="65000"/>
                    <a:lumOff val="35000"/>
                  </a:schemeClr>
                </a:solidFill>
              </a:rPr>
              <a:t>ꯗꯦꯕꯤꯗꯅꯥ ꯃꯍꯥꯛꯀꯤ ꯃꯥꯌꯣꯛꯇꯥ ꯂꯥꯀꯈꯤꯕꯥ ꯒꯣꯂꯤꯌꯥꯊꯇꯥ ꯍꯥꯌꯔꯝꯃꯤ꯫ “ꯑꯩꯅꯥ ꯅꯈꯣꯌꯒꯤ ꯃꯥꯌꯣꯛꯇꯥ ꯏꯁ꯭ꯕꯔ ꯌꯦꯍꯣꯕꯥꯒꯤ ꯃꯤꯡꯗꯥ ꯂꯥꯟꯊꯦꯡꯅꯔꯤ!”</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90962"/>
            <a:ext cx="7956376" cy="5428243"/>
          </a:xfrm>
          <a:prstGeom prst="rect">
            <a:avLst/>
          </a:prstGeom>
        </p:spPr>
      </p:pic>
    </p:spTree>
    <p:extLst>
      <p:ext uri="{BB962C8B-B14F-4D97-AF65-F5344CB8AC3E}">
        <p14:creationId xmlns:p14="http://schemas.microsoft.com/office/powerpoint/2010/main" val="378525555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2600">
                <a:solidFill>
                  <a:schemeClr val="tx1">
                    <a:lumMod val="65000"/>
                    <a:lumOff val="35000"/>
                  </a:schemeClr>
                </a:solidFill>
              </a:rPr>
              <a:t>ꯗꯦꯕꯤꯗꯅꯥ ꯁꯤꯜ ꯑꯃꯥ ꯊꯥꯗꯨꯅꯥ ꯒꯣꯂꯤꯌꯥꯊꯀꯤ ꯃꯀꯣꯀꯊꯣꯡꯕꯗꯥ ꯂꯥꯟꯗꯥꯈꯤ꯫</a:t>
            </a:r>
          </a:p>
          <a:p>
            <a:r xmlns:a="http://schemas.openxmlformats.org/drawingml/2006/main">
              <a:rPr lang="mni-Mtei" altLang="ko-KR" sz="2600">
                <a:solidFill>
                  <a:schemeClr val="tx1">
                    <a:lumMod val="65000"/>
                    <a:lumOff val="35000"/>
                  </a:schemeClr>
                </a:solidFill>
              </a:rPr>
              <a:t>ꯗꯦꯕꯤꯗꯅꯥ ꯏꯁ꯭ꯕꯔꯒꯤ ꯃꯇꯦꯡꯅꯥ ꯂꯥꯟ ꯑꯁꯤꯒꯤ ꯃꯥꯏꯄꯥꯀꯄꯥ ꯐꯪꯈꯤ꯫</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4" y="0"/>
            <a:ext cx="9144000" cy="5805264"/>
          </a:xfrm>
          <a:prstGeom prst="rect">
            <a:avLst/>
          </a:prstGeom>
        </p:spPr>
      </p:pic>
    </p:spTree>
    <p:extLst>
      <p:ext uri="{BB962C8B-B14F-4D97-AF65-F5344CB8AC3E}">
        <p14:creationId xmlns:p14="http://schemas.microsoft.com/office/powerpoint/2010/main" val="691559526"/>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4000">
                <a:solidFill>
                  <a:srgbClr val="FF0000"/>
                </a:solidFill>
              </a:rPr>
              <a:t>ꯉꯁꯤꯒꯤ ꯂꯥꯏꯁꯣꯟ꯫</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0313" y="10902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245" y="9712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3200">
                <a:solidFill>
                  <a:schemeClr val="tx1">
                    <a:lumMod val="65000"/>
                    <a:lumOff val="35000"/>
                  </a:schemeClr>
                </a:solidFill>
              </a:rPr>
              <a:t>ꯏꯖꯔꯦꯂꯒꯤ ꯂꯥꯟꯃꯤꯁꯤꯡꯅꯥ ꯂꯥꯡꯇꯛꯅꯈꯤ꯫</a:t>
            </a:r>
            <a:r xmlns:a="http://schemas.openxmlformats.org/drawingml/2006/main">
              <a:rPr lang="mni-Mtei" altLang="en-US" sz="3200">
                <a:solidFill>
                  <a:schemeClr val="tx1">
                    <a:lumMod val="65000"/>
                    <a:lumOff val="35000"/>
                  </a:schemeClr>
                </a:solidFill>
              </a:rPr>
              <a:t> </a:t>
            </a:r>
            <a:r xmlns:a="http://schemas.openxmlformats.org/drawingml/2006/main">
              <a:rPr lang="mni-Mtei" altLang="ko-KR" sz="3200">
                <a:solidFill>
                  <a:schemeClr val="tx1">
                    <a:lumMod val="65000"/>
                    <a:lumOff val="35000"/>
                  </a:schemeClr>
                </a:solidFill>
              </a:rPr>
              <a:t>ꯑꯆꯧꯕꯥ ꯒꯣꯂꯤꯌꯥꯠꯀꯤ꯫ ꯃꯈꯣꯌꯅꯥ ꯃꯍꯥꯀꯄꯨ ꯌꯥꯝꯅꯥ ꯂꯥꯡꯇꯛꯅꯔꯝꯃꯤ꯫</a:t>
            </a:r>
          </a:p>
          <a:p>
            <a:pPr xmlns:a="http://schemas.openxmlformats.org/drawingml/2006/main" algn="ctr"/>
            <a:r xmlns:a="http://schemas.openxmlformats.org/drawingml/2006/main">
              <a:rPr lang="mni-Mtei" altLang="ko-KR" sz="3200">
                <a:solidFill>
                  <a:schemeClr val="tx1">
                    <a:lumMod val="65000"/>
                    <a:lumOff val="35000"/>
                  </a:schemeClr>
                </a:solidFill>
              </a:rPr>
              <a:t>ꯑꯗꯨꯝ ꯑꯣꯏꯅꯃꯛ, ꯏꯁ꯭ꯕꯔꯅꯥ ꯉꯥꯀꯄꯤꯕꯥ ꯍꯥꯌꯕꯁꯤꯗꯥ ꯊꯥꯖꯕꯥ ꯊꯝꯕꯥ ꯗꯦꯕꯤꯗꯅꯥ ꯊꯧꯅꯥ ꯐꯅꯥ ꯂꯥꯟꯊꯦꯡꯅꯈꯤ ꯑꯃꯁꯨꯡ ꯃꯍꯥꯀꯄꯨ ꯃꯥꯏꯊꯤꯕꯥ ꯄꯤꯈꯤ꯫</a:t>
            </a:r>
          </a:p>
          <a:p>
            <a:pPr xmlns:a="http://schemas.openxmlformats.org/drawingml/2006/main" algn="ctr"/>
            <a:r xmlns:a="http://schemas.openxmlformats.org/drawingml/2006/main">
              <a:rPr lang="mni-Mtei" altLang="ko-KR" sz="3200">
                <a:solidFill>
                  <a:schemeClr val="tx1">
                    <a:lumMod val="65000"/>
                    <a:lumOff val="35000"/>
                  </a:schemeClr>
                </a:solidFill>
              </a:rPr>
              <a:t>ꯏꯄꯨꯔꯣꯌꯅꯥ ꯃꯇꯝ ꯄꯨꯝꯕꯗꯥ ꯑꯩꯈꯣꯌꯕꯨ ꯉꯥꯀꯄꯤꯕꯥ ꯍꯥꯌꯕꯁꯤ ꯑꯩꯈꯣꯌꯅꯥ ꯊꯥꯖꯒꯗꯕꯅꯤ꯫ ꯏꯄꯨꯔꯣꯌꯅꯥ ꯐꯤꯚꯝ ꯑꯃꯠꯇꯗꯥ ꯑꯩꯈꯣꯌꯕꯨ ꯉꯥꯀꯄꯤꯒꯅꯤ ꯍꯥꯌꯅꯥ ꯊꯥꯖꯕꯒꯤ ꯈꯨꯠꯊꯥꯡꯗꯥ ꯑꯩꯈꯣꯌꯅꯥ ꯊꯧꯅꯥ ꯂꯩꯕꯥ ꯉꯃꯒꯅꯤ꯫</a:t>
            </a:r>
          </a:p>
          <a:p>
            <a:pPr xmlns:a="http://schemas.openxmlformats.org/drawingml/2006/main" algn="ctr"/>
            <a:r xmlns:a="http://schemas.openxmlformats.org/drawingml/2006/main">
              <a:rPr lang="mni-Mtei" altLang="ko-KR" sz="3200">
                <a:solidFill>
                  <a:schemeClr val="tx1">
                    <a:lumMod val="65000"/>
                    <a:lumOff val="35000"/>
                  </a:schemeClr>
                </a:solidFill>
              </a:rPr>
              <a:t>ꯏꯄꯨꯔꯣꯌꯗꯥ ꯊꯥꯖꯕꯗꯒꯤ ꯂꯥꯀꯄꯥ ꯊꯧꯅꯥ ꯑꯁꯤꯅꯥ ꯑꯀꯤꯕꯥ ꯑꯃꯠꯇꯥ ꯃꯥꯏꯊꯤꯕꯥ ꯄꯤꯕꯥ ꯉꯃꯒꯅꯤ꯫</a:t>
            </a:r>
          </a:p>
        </p:txBody>
      </p:sp>
    </p:spTree>
    <p:extLst>
      <p:ext uri="{BB962C8B-B14F-4D97-AF65-F5344CB8AC3E}">
        <p14:creationId xmlns:p14="http://schemas.microsoft.com/office/powerpoint/2010/main" val="1323667482"/>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1418"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3200"/>
              <a:t>ꯂꯥꯏ?</a:t>
            </a:r>
            <a:r xmlns:a="http://schemas.openxmlformats.org/drawingml/2006/main">
              <a:rPr lang="mni-Mte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4224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68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3600">
                <a:solidFill>
                  <a:srgbClr val="C00000"/>
                </a:solidFill>
              </a:rPr>
              <a:t>ꯂꯥꯏ..</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3600">
                <a:solidFill>
                  <a:schemeClr val="tx1">
                    <a:lumMod val="65000"/>
                    <a:lumOff val="35000"/>
                  </a:schemeClr>
                </a:solidFill>
              </a:rPr>
              <a:t>ꯏꯁ꯭ꯕꯔꯅꯥ ꯃꯍꯥꯛꯀꯤꯗꯃꯛ ꯂꯥꯟꯊꯦꯡꯅꯔꯤꯕꯥ ꯃꯤꯁꯤꯡꯗꯥ ꯃꯥꯏꯄꯥꯀꯄꯥ ꯄꯤ꯫</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880413288"/>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09200" y="218022"/>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4000"/>
              <a:t>ꯉꯁꯤꯒꯤ ꯀ꯭ꯕꯤꯖ꯫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31" y="627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896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3600">
                <a:solidFill>
                  <a:schemeClr val="tx1">
                    <a:lumMod val="65000"/>
                    <a:lumOff val="35000"/>
                  </a:schemeClr>
                </a:solidFill>
              </a:rPr>
              <a:t>ꯗꯦꯕꯤꯗꯅꯥ ꯒꯣꯂꯤꯊꯇꯥ ꯊꯥꯗꯣꯀꯈꯤꯕꯥ ꯑꯗꯨ ꯀꯔꯤꯅꯣ?</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en-US" sz="2800">
                <a:solidFill>
                  <a:schemeClr val="tx1">
                    <a:lumMod val="65000"/>
                    <a:lumOff val="35000"/>
                  </a:schemeClr>
                </a:solidFill>
              </a:rPr>
              <a:t>꯱ </a:t>
            </a:r>
            <a:r xmlns:a="http://schemas.openxmlformats.org/drawingml/2006/main">
              <a:rPr lang="mni-Mtei" altLang="ko-KR" sz="2800">
                <a:solidFill>
                  <a:schemeClr val="tx1">
                    <a:lumMod val="65000"/>
                    <a:lumOff val="35000"/>
                  </a:schemeClr>
                </a:solidFill>
              </a:rPr>
              <a:t>ꯇꯝꯄꯥꯛ꯫</a:t>
            </a: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en-US" sz="2800">
                <a:solidFill>
                  <a:schemeClr val="tx1">
                    <a:lumMod val="65000"/>
                    <a:lumOff val="35000"/>
                  </a:schemeClr>
                </a:solidFill>
              </a:rPr>
              <a:t>꯲ </a:t>
            </a:r>
            <a:r xmlns:a="http://schemas.openxmlformats.org/drawingml/2006/main">
              <a:rPr lang="mni-Mtei" altLang="ko-KR" sz="2800">
                <a:solidFill>
                  <a:schemeClr val="tx1">
                    <a:lumMod val="65000"/>
                    <a:lumOff val="35000"/>
                  </a:schemeClr>
                </a:solidFill>
              </a:rPr>
              <a:t>ꯁ꯭ꯄꯤꯌꯥꯔ ꯇꯧꯕꯥ꯫</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en-US" sz="2800">
                <a:solidFill>
                  <a:schemeClr val="tx1">
                    <a:lumMod val="65000"/>
                    <a:lumOff val="35000"/>
                  </a:schemeClr>
                </a:solidFill>
              </a:rPr>
              <a:t>꯳ </a:t>
            </a:r>
            <a:r xmlns:a="http://schemas.openxmlformats.org/drawingml/2006/main">
              <a:rPr lang="mni-Mtei" altLang="ko-KR" sz="2800">
                <a:solidFill>
                  <a:schemeClr val="tx1">
                    <a:lumMod val="65000"/>
                    <a:lumOff val="35000"/>
                  </a:schemeClr>
                </a:solidFill>
              </a:rPr>
              <a:t>ꯁꯤꯠꯄꯥ꯫</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en-US" sz="2800">
                <a:solidFill>
                  <a:schemeClr val="tx1">
                    <a:lumMod val="65000"/>
                    <a:lumOff val="35000"/>
                  </a:schemeClr>
                </a:solidFill>
              </a:rPr>
              <a:t>꯴ </a:t>
            </a:r>
            <a:r xmlns:a="http://schemas.openxmlformats.org/drawingml/2006/main">
              <a:rPr lang="mni-Mtei" altLang="ko-KR" sz="2800">
                <a:solidFill>
                  <a:schemeClr val="tx1">
                    <a:lumMod val="65000"/>
                    <a:lumOff val="35000"/>
                  </a:schemeClr>
                </a:solidFill>
              </a:rPr>
              <a:t>ꯁꯤꯜꯗ ꯇꯧꯕꯥ꯫</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en-US" sz="2800">
                <a:solidFill>
                  <a:srgbClr val="FF0000"/>
                </a:solidFill>
              </a:rPr>
              <a:t>꯳ </a:t>
            </a:r>
            <a:r xmlns:a="http://schemas.openxmlformats.org/drawingml/2006/main">
              <a:rPr lang="mni-Mtei" altLang="ko-KR" sz="2800">
                <a:solidFill>
                  <a:srgbClr val="FF0000"/>
                </a:solidFill>
              </a:rPr>
              <a:t>ꯁꯤꯠꯄꯥ꯫</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7725033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4000">
                <a:solidFill>
                  <a:srgbClr val="FF0000"/>
                </a:solidFill>
              </a:rPr>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3600">
                <a:solidFill>
                  <a:schemeClr val="tx1">
                    <a:lumMod val="65000"/>
                    <a:lumOff val="35000"/>
                  </a:schemeClr>
                </a:solidFill>
              </a:rPr>
              <a:t>ꯗꯦꯕꯤꯗꯅꯥ ꯐꯤꯂꯤꯁ꯭ꯇꯤꯅꯤꯗꯥ ꯍꯥꯌꯔꯝꯃꯤ, “ꯅꯍꯥꯛꯅꯥ ꯑꯩꯒꯤ ꯂꯥꯅꯐꯃꯗꯥ ꯂꯥꯛꯀꯗꯧꯔꯤꯕꯅꯤ, ꯑꯗꯨꯕꯨ ꯑꯩꯅꯥ ꯅꯉꯕꯨ ꯂꯥꯟꯅꯥ ꯂꯃꯖꯤꯡꯕꯤꯕꯥ ꯏꯁ꯭ꯔꯥꯌꯦꯂꯒꯤ ꯂꯥꯟꯃꯤꯁꯤꯡꯒꯤ ꯏꯁ꯭ꯕꯔ ꯌꯦꯍꯣꯕꯥꯒꯤ ꯃꯤꯡꯗꯥ ꯂꯥꯛꯀꯅꯤ꯫”</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ni-Mtei" altLang="ko-KR" sz="2800">
                <a:solidFill>
                  <a:schemeClr val="tx1">
                    <a:lumMod val="65000"/>
                    <a:lumOff val="35000"/>
                  </a:schemeClr>
                </a:solidFill>
              </a:rPr>
              <a:t>꯱ ꯁꯦꯃꯨꯌꯦꯜ꯫</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꯱꯷:꯴꯵ꯗꯥ ꯊꯣꯀꯈꯤ꯫</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8710274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6" y="-14569"/>
            <a:ext cx="8232247" cy="5171761"/>
          </a:xfrm>
          <a:prstGeom prst="rect">
            <a:avLst/>
          </a:prstGeom>
        </p:spPr>
      </p:pic>
      <p:sp>
        <p:nvSpPr>
          <p:cNvPr id="4" name="TextBox 3"/>
          <p:cNvSpPr txBox="1"/>
          <p:nvPr/>
        </p:nvSpPr>
        <p:spPr>
          <a:xfrm>
            <a:off x="89366" y="5373216"/>
            <a:ext cx="9054634" cy="13388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2700">
                <a:solidFill>
                  <a:schemeClr val="tx1">
                    <a:lumMod val="65000"/>
                    <a:lumOff val="35000"/>
                  </a:schemeClr>
                </a:solidFill>
              </a:rPr>
              <a:t>ꯏꯁ꯭ꯕꯔꯅꯥ ꯏꯖꯤꯞꯇꯀꯤ ꯂꯩꯕꯥꯛ ꯄꯨꯝꯕꯗꯥ ꯈꯨꯗꯣꯡꯊꯤꯕꯥ ꯇꯔꯥ ꯊꯣꯀꯍꯅꯈꯤ꯫ ꯏꯖꯤꯞꯇꯀꯤ ꯃꯤꯌꯥꯝ ꯑꯃꯁꯨꯡ ꯐꯔꯧꯅꯅꯥ ꯑꯁꯦꯡꯕꯥ ꯏꯁ꯭ꯕꯔ ꯀꯅꯥꯅꯣ ꯍꯥꯌꯕꯥ ꯈꯉꯕꯥ ꯉꯝꯂꯦ꯫</a:t>
            </a:r>
            <a:endParaRPr xmlns:a="http://schemas.openxmlformats.org/drawingml/2006/main" lang="ko-KR" altLang="en-US" sz="27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3"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2800">
                <a:solidFill>
                  <a:schemeClr val="tx1">
                    <a:lumMod val="65000"/>
                    <a:lumOff val="35000"/>
                  </a:schemeClr>
                </a:solidFill>
              </a:rPr>
              <a:t>“ꯃꯧꯁꯤ, ꯍꯧꯖꯤꯛ ꯍꯧꯖꯤꯛ ꯅꯍꯥꯛꯀꯤ ꯏꯁ꯭ꯔꯥꯌꯦꯜ ꯃꯆꯥ ꯄꯨꯝꯅꯃꯛꯀꯥ ꯂꯣꯌꯅꯅꯥ ꯏꯖꯤꯞꯇꯀꯤ ꯃꯄꯥꯟꯗꯥ ꯆꯠꯂꯨ꯫” ꯐꯔꯧꯅꯅꯥ ꯃꯈꯣꯌꯕꯨ ꯊꯥꯗꯣꯀꯄꯥ ꯅꯠꯇꯅꯥ ꯑꯇꯣꯞꯄꯥ ꯄꯥꯝꯕꯩ ꯑꯃꯠꯇꯥ ꯂꯩꯔꯃꯗꯦ꯫</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4000">
                <a:solidFill>
                  <a:srgbClr val="FF0000"/>
                </a:solidFill>
              </a:rPr>
              <a:t>ꯉꯁꯤꯒꯤ ꯂꯥꯏꯁꯣꯟ꯫</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51126" y="544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41136" y="878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3600">
                <a:solidFill>
                  <a:schemeClr val="tx1">
                    <a:lumMod val="65000"/>
                    <a:lumOff val="35000"/>
                  </a:schemeClr>
                </a:solidFill>
              </a:rPr>
              <a:t>ꯐꯔꯧꯅꯅꯥ ꯏꯁ꯭ꯕꯔꯕꯨ ꯌꯥꯗꯕꯗꯥ ꯈ꯭ꯕꯥꯏꯗꯒꯤ ꯃꯄꯥꯉ꯭ꯒꯜ ꯀꯅꯕꯥ ꯑꯣꯏꯔꯦ ꯍꯥꯌꯅꯥ ꯈꯜꯂꯝꯃꯤ꯫</a:t>
            </a:r>
            <a:r xmlns:a="http://schemas.openxmlformats.org/drawingml/2006/main">
              <a:rPr lang="mni-Mtei"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a:p>
            <a:pPr xmlns:a="http://schemas.openxmlformats.org/drawingml/2006/main" algn="ctr"/>
            <a:r xmlns:a="http://schemas.openxmlformats.org/drawingml/2006/main">
              <a:rPr lang="mni-Mtei" altLang="ko-KR" sz="3600">
                <a:solidFill>
                  <a:schemeClr val="tx1">
                    <a:lumMod val="65000"/>
                    <a:lumOff val="35000"/>
                  </a:schemeClr>
                </a:solidFill>
              </a:rPr>
              <a:t>ꯑꯗꯨꯅꯥ, ꯃꯍꯥꯛ ꯑꯆꯧꯕꯥ ꯗꯤꯖꯥꯁ꯭ꯇꯔꯁꯤꯡꯒꯤ ꯃꯈꯥꯗꯥ ꯂꯩꯕꯥ ꯇꯥꯈꯤ꯫</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mni-Mtei" altLang="ko-KR" sz="3600">
                <a:solidFill>
                  <a:schemeClr val="tx1">
                    <a:lumMod val="65000"/>
                    <a:lumOff val="35000"/>
                  </a:schemeClr>
                </a:solidFill>
              </a:rPr>
              <a:t>ꯑꯩꯈꯣꯌꯅꯥ ꯌꯥꯖꯒꯗꯕꯗꯤ ꯏꯄꯨꯔꯣꯌꯅꯥ ꯑꯩꯈꯣꯌ ꯅꯠꯇꯦ, ꯏꯄꯨꯔꯣꯌꯒꯤ ꯊꯧꯖꯥꯜ ꯍꯩꯕꯥ ꯑꯗꯨꯅꯤ꯫</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mni-Mtei" altLang="ko-KR" sz="4000">
                <a:solidFill>
                  <a:srgbClr val="FF0000"/>
                </a:solidFill>
              </a:rPr>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mni-Mtei" altLang="ko-KR" sz="3600">
                <a:solidFill>
                  <a:schemeClr val="tx1">
                    <a:lumMod val="65000"/>
                    <a:lumOff val="35000"/>
                  </a:schemeClr>
                </a:solidFill>
              </a:rPr>
              <a:t>ꯃꯍꯥꯛ ꯌꯦꯡꯅꯕꯥ ꯆꯠꯈꯤꯕꯥ ꯑꯗꯨ ꯌꯦꯍꯣꯕꯥꯅꯥ ꯎꯔꯒꯥ ꯏꯁ꯭ꯕꯔꯅꯥ ꯃꯍꯥꯀꯄꯨ ꯀꯧꯈꯤ꯫</a:t>
            </a:r>
          </a:p>
          <a:p>
            <a:r xmlns:a="http://schemas.openxmlformats.org/drawingml/2006/main">
              <a:rPr lang="mni-Mtei" altLang="ko-KR" sz="3600">
                <a:solidFill>
                  <a:schemeClr val="tx1">
                    <a:lumMod val="65000"/>
                    <a:lumOff val="35000"/>
                  </a:schemeClr>
                </a:solidFill>
              </a:rPr>
              <a:t>ꯂꯧꯕꯨꯛꯀꯤ ꯃꯅꯨꯡꯗꯒꯤ, .</a:t>
            </a:r>
          </a:p>
          <a:p>
            <a:r xmlns:a="http://schemas.openxmlformats.org/drawingml/2006/main">
              <a:rPr lang="mni-Mtei" altLang="ko-KR" sz="3600">
                <a:solidFill>
                  <a:schemeClr val="tx1">
                    <a:lumMod val="65000"/>
                    <a:lumOff val="35000"/>
                  </a:schemeClr>
                </a:solidFill>
              </a:rPr>
              <a:t>"ꯃꯧꯁꯤ! ꯃꯧꯁꯤ!" ꯑꯗꯨꯒꯥ ꯃꯧꯁꯤꯅꯥ ꯍꯥꯌꯔꯝꯃꯤ, “ꯑꯩꯅꯥ ꯃꯐꯃꯁꯤꯗꯥ ꯂꯩꯔꯤ꯫”</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mni-Mtei" altLang="ko-KR" sz="2800">
                <a:solidFill>
                  <a:schemeClr val="tx1">
                    <a:lumMod val="65000"/>
                    <a:lumOff val="35000"/>
                  </a:schemeClr>
                </a:solidFill>
              </a:rPr>
              <a:t>ꯑꯦꯛꯁꯣꯁ ꯇꯧꯕꯥ꯫</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꯳:꯴ꯗꯥ ꯌꯥꯑꯣꯔꯤ꯫</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3200"/>
              <a:t>ꯂꯥꯏ?</a:t>
            </a:r>
            <a:r xmlns:a="http://schemas.openxmlformats.org/drawingml/2006/main">
              <a:rPr lang="mni-Mte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3600">
                <a:solidFill>
                  <a:srgbClr val="C00000"/>
                </a:solidFill>
              </a:rPr>
              <a:t>ꯂꯥꯏ..</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3600">
                <a:solidFill>
                  <a:schemeClr val="tx1">
                    <a:lumMod val="65000"/>
                    <a:lumOff val="35000"/>
                  </a:schemeClr>
                </a:solidFill>
              </a:rPr>
              <a:t>ꯏꯁ꯭ꯕꯔ ꯑꯁꯤ ꯇꯣꯉꯥꯟ ꯇꯣꯉꯥꯅꯕꯥ ꯃꯑꯣꯡꯒꯤ ꯃꯨꯔꯇꯤ ꯅꯠꯔꯒꯥ ꯑꯇꯣꯞꯄꯥ ꯑꯔꯥꯅꯕꯥ ꯏꯁ꯭ꯕꯔꯅꯤ꯫</a:t>
            </a:r>
          </a:p>
          <a:p>
            <a:r xmlns:a="http://schemas.openxmlformats.org/drawingml/2006/main">
              <a:rPr lang="mni-Mtei" altLang="ko-KR" sz="3600">
                <a:solidFill>
                  <a:schemeClr val="tx1">
                    <a:lumMod val="65000"/>
                    <a:lumOff val="35000"/>
                  </a:schemeClr>
                </a:solidFill>
              </a:rPr>
              <a:t>ꯏꯄꯨꯔꯣꯌ ꯍꯤꯡꯂꯤ ꯑꯃꯁꯨꯡ ꯃꯍꯥꯛꯀꯤ ꯃꯄꯥꯉ꯭ꯒꯜ ꯀꯅꯕꯥ ꯁꯛꯇꯤꯒꯥ ꯂꯣꯌꯅꯅꯥ ꯊꯕꯛ ꯇꯧꯔꯤ꯫</a:t>
            </a:r>
          </a:p>
        </p:txBody>
      </p:sp>
    </p:spTree>
    <p:extLst>
      <p:ext uri="{BB962C8B-B14F-4D97-AF65-F5344CB8AC3E}">
        <p14:creationId xmlns:p14="http://schemas.microsoft.com/office/powerpoint/2010/main" val="323739911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4000">
                <a:solidFill>
                  <a:srgbClr val="FF0000"/>
                </a:solidFill>
              </a:rPr>
              <a:t>ꯉꯁꯤꯒꯤ ꯀ꯭ꯕꯤꯖ꯫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984551"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105592"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3600">
                <a:solidFill>
                  <a:schemeClr val="tx1">
                    <a:lumMod val="65000"/>
                    <a:lumOff val="35000"/>
                  </a:schemeClr>
                </a:solidFill>
              </a:rPr>
              <a:t>ꯏꯖꯤꯞꯇꯀꯤ ꯃꯊꯛꯇꯥ ꯏꯁ꯭ꯕꯔꯅꯥ ꯀꯌꯥ ꯌꯥꯝꯅꯥ ꯈꯨꯗꯣꯡꯊꯤꯕꯥ ꯊꯣꯀꯍꯅꯈꯤꯕꯒꯦ?</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en-US" sz="2800">
                <a:solidFill>
                  <a:schemeClr val="tx1">
                    <a:lumMod val="65000"/>
                    <a:lumOff val="35000"/>
                  </a:schemeClr>
                </a:solidFill>
              </a:rPr>
              <a:t>꯱ </a:t>
            </a:r>
            <a:r xmlns:a="http://schemas.openxmlformats.org/drawingml/2006/main">
              <a:rPr lang="mni-Mtei" altLang="ko-KR" sz="2800">
                <a:solidFill>
                  <a:schemeClr val="tx1">
                    <a:lumMod val="65000"/>
                    <a:lumOff val="35000"/>
                  </a:schemeClr>
                </a:solidFill>
              </a:rPr>
              <a:t>ꯃꯉꯥ꯫</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en-US" sz="2800">
                <a:solidFill>
                  <a:schemeClr val="tx1">
                    <a:lumMod val="65000"/>
                    <a:lumOff val="35000"/>
                  </a:schemeClr>
                </a:solidFill>
              </a:rPr>
              <a:t>꯲ </a:t>
            </a:r>
            <a:r xmlns:a="http://schemas.openxmlformats.org/drawingml/2006/main">
              <a:rPr lang="mni-Mtei" altLang="ko-KR" sz="2800">
                <a:solidFill>
                  <a:schemeClr val="tx1">
                    <a:lumMod val="65000"/>
                    <a:lumOff val="35000"/>
                  </a:schemeClr>
                </a:solidFill>
              </a:rPr>
              <a:t>꯷ ꯑꯣꯏꯈꯤ꯫</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en-US" sz="2800">
                <a:solidFill>
                  <a:schemeClr val="tx1">
                    <a:lumMod val="65000"/>
                    <a:lumOff val="35000"/>
                  </a:schemeClr>
                </a:solidFill>
              </a:rPr>
              <a:t>꯳ </a:t>
            </a:r>
            <a:r xmlns:a="http://schemas.openxmlformats.org/drawingml/2006/main">
              <a:rPr lang="mni-Mtei" altLang="ko-KR" sz="2800">
                <a:solidFill>
                  <a:schemeClr val="tx1">
                    <a:lumMod val="65000"/>
                    <a:lumOff val="35000"/>
                  </a:schemeClr>
                </a:solidFill>
              </a:rPr>
              <a:t>ꯇꯔꯥꯅꯤꯄꯥꯜ ꯑꯣꯏꯈꯤ꯫</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en-US" sz="2800">
                <a:solidFill>
                  <a:schemeClr val="tx1">
                    <a:lumMod val="65000"/>
                    <a:lumOff val="35000"/>
                  </a:schemeClr>
                </a:solidFill>
              </a:rPr>
              <a:t>꯴ </a:t>
            </a:r>
            <a:r xmlns:a="http://schemas.openxmlformats.org/drawingml/2006/main">
              <a:rPr lang="mni-Mtei" altLang="ko-KR" sz="2800">
                <a:solidFill>
                  <a:schemeClr val="tx1">
                    <a:lumMod val="65000"/>
                    <a:lumOff val="35000"/>
                  </a:schemeClr>
                </a:solidFill>
              </a:rPr>
              <a:t>ꯇꯔꯥꯅꯤꯄꯥꯜ꯫</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en-US" sz="2800">
                <a:solidFill>
                  <a:srgbClr val="FF0000"/>
                </a:solidFill>
              </a:rPr>
              <a:t>꯴ </a:t>
            </a:r>
            <a:r xmlns:a="http://schemas.openxmlformats.org/drawingml/2006/main">
              <a:rPr lang="mni-Mtei" altLang="ko-KR" sz="2800">
                <a:solidFill>
                  <a:srgbClr val="FF0000"/>
                </a:solidFill>
              </a:rPr>
              <a:t>ꯇꯔꯥꯅꯤꯄꯥꯜ꯫</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4000">
                <a:solidFill>
                  <a:srgbClr val="FF0000"/>
                </a:solidFill>
              </a:rPr>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mni-Mtei" altLang="ko-KR" sz="3600">
                <a:solidFill>
                  <a:schemeClr val="tx1">
                    <a:lumMod val="65000"/>
                    <a:lumOff val="35000"/>
                  </a:schemeClr>
                </a:solidFill>
              </a:rPr>
              <a:t>ꯑꯩꯅꯥ ꯏꯖꯤꯞꯇꯀꯤ ꯃꯥꯌꯣꯛꯇꯥ ꯑꯩꯒꯤ ꯈꯨꯠ ꯊꯥꯡꯒꯠꯂꯒꯥ ꯏꯁ꯭ꯔꯥꯌꯦꯜ ꯃꯆꯥꯁꯤꯡꯕꯨ ꯃꯗꯨꯗꯒꯤ ꯂꯧꯊꯣꯛꯂꯕꯥ ꯃꯇꯃꯗꯥ ꯏꯖꯤꯞꯇꯀꯤ ꯃꯤꯁꯤꯡꯅꯥ ꯑꯩ ꯏꯕꯨꯡꯉꯣꯅꯤ ꯍꯥꯌꯕꯥ ꯈꯉꯒꯅꯤ꯫</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ni-Mtei" altLang="ko-KR" sz="2800">
                <a:solidFill>
                  <a:schemeClr val="tx1">
                    <a:lumMod val="65000"/>
                    <a:lumOff val="35000"/>
                  </a:schemeClr>
                </a:solidFill>
              </a:rPr>
              <a:t>ꯑꯦꯛꯁꯣꯁ ꯇꯧꯕꯥ꯫</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꯷:꯵ꯗꯥ ꯌꯥꯑꯣꯔꯤ꯫</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5269815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b="1">
                <a:solidFill>
                  <a:schemeClr val="tx1">
                    <a:lumMod val="50000"/>
                    <a:lumOff val="50000"/>
                  </a:schemeClr>
                </a:solidFill>
              </a:rPr>
              <a:t>ꯅꯠꯇꯦ. ꯱꯸</a:t>
            </a:r>
            <a:r xmlns:a="http://schemas.openxmlformats.org/drawingml/2006/main">
              <a:rPr lang="mni-Mtei" altLang="en-US" b="1">
                <a:solidFill>
                  <a:schemeClr val="tx1">
                    <a:lumMod val="50000"/>
                    <a:lumOff val="50000"/>
                  </a:schemeClr>
                </a:solidFill>
              </a:rPr>
              <a:t> </a:t>
            </a:r>
            <a:r xmlns:a="http://schemas.openxmlformats.org/drawingml/2006/main">
              <a:rPr lang="mni-Mtei" altLang="ko-KR" b="1">
                <a:solidFill>
                  <a:schemeClr val="tx1">
                    <a:lumMod val="50000"/>
                    <a:lumOff val="50000"/>
                  </a:schemeClr>
                </a:solidFill>
              </a:rPr>
              <a:t>ꯏꯁ꯭ꯕꯔꯒꯤ ꯋꯥꯍꯩ꯫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1202" y="3679303"/>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4400"/>
              <a:t>ꯀ꯭ꯂꯥꯎꯗꯀꯤ ꯌꯨꯝꯕꯤ ꯑꯃꯥ꯫</a:t>
            </a:r>
          </a:p>
          <a:p>
            <a:pPr xmlns:a="http://schemas.openxmlformats.org/drawingml/2006/main" algn="ctr"/>
            <a:r xmlns:a="http://schemas.openxmlformats.org/drawingml/2006/main">
              <a:rPr lang="mni-Mtei" altLang="ko-KR" sz="4400"/>
              <a:t>ꯑꯃꯁꯨꯡ ꯑꯦ ꯄꯤꯂꯔ ꯑꯣꯐ ꯐꯥꯏꯔ ꯌꯥꯑꯣꯔꯤ꯫</a:t>
            </a:r>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4000">
                <a:solidFill>
                  <a:srgbClr val="FF0000"/>
                </a:solidFill>
              </a:rPr>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3600">
                <a:solidFill>
                  <a:schemeClr val="tx1">
                    <a:lumMod val="65000"/>
                    <a:lumOff val="35000"/>
                  </a:schemeClr>
                </a:solidFill>
              </a:rPr>
              <a:t>ꯅꯨꯃꯤꯗꯥꯡꯗꯥ ꯌꯦꯍꯣꯕꯥꯅꯥ ꯃꯈꯣꯌꯒꯤ ꯂꯝꯕꯤꯗꯥ ꯂꯃꯖꯤꯡꯕꯤꯅꯕꯥ ꯅꯣꯡꯃꯩ ꯀꯥꯞꯄꯥ ꯌꯨꯝ ꯑꯃꯗꯥ ꯆꯠꯂꯝꯃꯤ ꯑꯃꯁꯨꯡ ꯑꯌꯨꯛꯇꯥ ꯃꯩꯒꯤ ꯌꯨꯝꯕꯤ ꯑꯃꯗꯥ ꯃꯈꯣꯌꯕꯨ ꯃꯉꯥꯜ ꯄꯤꯅꯕꯥ ꯆꯠꯂꯝꯃꯤ, ꯃꯗꯨꯅꯥ ꯃꯈꯣꯌꯅꯥ ꯑꯌꯨꯛ ꯅꯠꯔꯒꯥ ꯅꯨꯃꯤꯗꯥꯡ ꯆꯠꯄꯥ ꯉꯝꯂꯝꯃꯤ꯫</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ni-Mtei" altLang="ko-KR" sz="2800">
                <a:solidFill>
                  <a:schemeClr val="tx1">
                    <a:lumMod val="65000"/>
                    <a:lumOff val="35000"/>
                  </a:schemeClr>
                </a:solidFill>
              </a:rPr>
              <a:t>ꯈꯣꯉꯆꯠ ꯱꯳: ꯲꯱</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
            <a:ext cx="8183323" cy="5373216"/>
          </a:xfrm>
          <a:prstGeom prst="rect">
            <a:avLst/>
          </a:prstGeom>
        </p:spPr>
      </p:pic>
      <p:sp>
        <p:nvSpPr>
          <p:cNvPr id="5" name="TextBox 4"/>
          <p:cNvSpPr txBox="1"/>
          <p:nvPr/>
        </p:nvSpPr>
        <p:spPr>
          <a:xfrm>
            <a:off x="34404" y="5157192"/>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2800">
                <a:solidFill>
                  <a:schemeClr val="tx1">
                    <a:lumMod val="65000"/>
                    <a:lumOff val="35000"/>
                  </a:schemeClr>
                </a:solidFill>
              </a:rPr>
              <a:t>ꯏꯁ꯭ꯔꯥꯌꯦꯂꯒꯤ ꯃꯤꯌꯥꯝꯅꯥ ꯏꯖꯤꯞꯇꯇꯥ ꯆꯍꯤ ꯴꯳꯰ ꯔꯣꯝ ꯂꯩꯈꯤ꯫ ꯆꯍꯤ ꯴꯳꯰ꯒꯤ ꯃꯇꯨꯡꯗꯥ ꯋꯥꯁꯀꯄꯤꯔꯝꯕꯥ ꯂꯝ-ꯀꯅꯥꯟ-ꯗꯥ ꯍꯜꯂꯀꯄꯒꯤꯗꯃꯛ ꯃꯈꯣꯌꯅꯥ ꯏꯖꯤꯞꯇ ꯊꯥꯗꯣꯀꯈꯤ꯫</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72" y="65243"/>
            <a:ext cx="8232456" cy="5445224"/>
          </a:xfrm>
          <a:prstGeom prst="rect">
            <a:avLst/>
          </a:prstGeom>
        </p:spPr>
      </p:pic>
      <p:sp>
        <p:nvSpPr>
          <p:cNvPr id="5" name="TextBox 4"/>
          <p:cNvSpPr txBox="1"/>
          <p:nvPr/>
        </p:nvSpPr>
        <p:spPr>
          <a:xfrm>
            <a:off x="26102" y="5661248"/>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2800">
                <a:solidFill>
                  <a:schemeClr val="tx1">
                    <a:lumMod val="65000"/>
                    <a:lumOff val="35000"/>
                  </a:schemeClr>
                </a:solidFill>
              </a:rPr>
              <a:t>“ꯑꯩꯈꯣꯌꯅꯥ ꯑꯆꯨꯝꯕꯥ ꯂꯝꯕꯤ ꯑꯁꯤ ꯀꯔꯝꯅꯥ ꯐꯪꯒꯅꯤ?”, “ꯑꯩꯈꯣꯌꯅꯥ ꯂꯝꯕꯤꯗꯥ ꯐꯠꯇꯕꯥ ꯃꯤꯁꯤꯡꯒꯥ ꯎꯅꯔꯕꯗꯤ ꯀꯔꯤ ꯑꯣꯏꯒꯅꯤ?” ꯃꯈꯣꯌ ꯌꯥꯝꯅꯥ ꯋꯥꯈꯜ ꯋꯥꯕꯥ ꯊꯦꯡꯅꯈꯤ꯫</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8" y="10009"/>
            <a:ext cx="9113750" cy="5785245"/>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2800">
                <a:solidFill>
                  <a:schemeClr val="tx1">
                    <a:lumMod val="65000"/>
                    <a:lumOff val="35000"/>
                  </a:schemeClr>
                </a:solidFill>
              </a:rPr>
              <a:t>ꯃꯇꯝ ꯑꯗꯨꯗꯥ ꯏꯁ꯭ꯕꯔꯅꯥ ꯃꯈꯣꯌꯗꯥ ꯂꯃꯖꯤꯡꯕꯤꯔꯤ ꯍꯥꯌꯕꯒꯤ ꯄ꯭ꯔꯃꯥꯟ ꯎꯠꯂꯝꯃꯤ꯫ ꯃꯁꯤ ꯀ꯭ꯂꯥꯎꯗꯀꯤ ꯌꯨꯝꯕꯤ ꯑꯣꯏꯔꯝꯃꯤ꯫</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2800">
                <a:solidFill>
                  <a:schemeClr val="tx1">
                    <a:lumMod val="65000"/>
                    <a:lumOff val="35000"/>
                  </a:schemeClr>
                </a:solidFill>
              </a:rPr>
              <a:t>ꯑꯌꯨꯛꯇꯥ ꯃꯩꯒꯤ ꯌꯨꯝꯕꯤ ꯑꯣꯏꯔꯀꯈꯤ꯫ ꯃꯁꯤꯒꯨꯝꯅꯥ ꯏꯁ꯭ꯕꯔꯅꯥ ꯃꯈꯣꯌꯕꯨ ꯅꯨꯃꯤꯠ ꯈꯨꯗꯤꯡꯒꯤ ꯂꯃꯖꯤꯡꯕꯤꯔꯝꯃꯤ꯫</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4030"/>
            <a:ext cx="9127908" cy="5828792"/>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973"/>
            <a:ext cx="8183323" cy="5462198"/>
          </a:xfrm>
          <a:prstGeom prst="rect">
            <a:avLst/>
          </a:prstGeom>
        </p:spPr>
      </p:pic>
      <p:sp>
        <p:nvSpPr>
          <p:cNvPr id="5" name="TextBox 4"/>
          <p:cNvSpPr txBox="1"/>
          <p:nvPr/>
        </p:nvSpPr>
        <p:spPr>
          <a:xfrm>
            <a:off x="90389" y="530120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2400">
                <a:solidFill>
                  <a:schemeClr val="tx1">
                    <a:lumMod val="65000"/>
                    <a:lumOff val="35000"/>
                  </a:schemeClr>
                </a:solidFill>
              </a:rPr>
              <a:t>“ꯑꯩꯈꯣꯌꯅꯥ ꯂꯥꯡꯇꯛꯅꯗꯦ, ꯃꯔꯃꯗꯤ ꯏꯁ꯭ꯕꯔꯅꯥ ꯑꯩꯈꯣꯌꯒꯥ ꯂꯣꯌꯅꯅꯥ ꯂꯩꯔꯤ!” ꯏꯁ꯭ꯔꯥꯌꯦꯂꯒꯤ ꯃꯤꯌꯥꯝꯅꯥ ꯃꯈꯣꯌꯕꯨ ꯅꯣꯡꯃꯩ ꯀꯥꯞꯄꯥ ꯑꯃꯁꯨꯡ ꯃꯩꯒꯤ ꯌꯨꯝꯕꯤꯅꯥ ꯂꯃꯖꯤꯡꯕꯤꯕꯒꯤꯗꯃꯛ ꯏꯁ꯭ꯕꯔꯕꯨ ꯊꯥꯒꯠꯄꯥ ꯐꯣꯡꯗꯣꯀꯈꯤ꯫</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27871247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29200"/>
            <a:ext cx="8963222" cy="1384995"/>
          </a:xfrm>
          <a:prstGeom prst="rect">
            <a:avLst/>
          </a:prstGeom>
          <a:noFill/>
        </p:spPr>
        <p:txBody>
          <a:bodyPr wrap="square" rtlCol="0">
            <a:spAutoFit/>
          </a:bodyPr>
          <a:lstStyle/>
          <a:p>
            <a:r xmlns:a="http://schemas.openxmlformats.org/drawingml/2006/main">
              <a:rPr lang="mni-Mtei" altLang="ko-KR" sz="2800">
                <a:solidFill>
                  <a:schemeClr val="tx1">
                    <a:lumMod val="65000"/>
                    <a:lumOff val="35000"/>
                  </a:schemeClr>
                </a:solidFill>
              </a:rPr>
              <a:t>ꯅꯨꯃꯤꯠ ꯑꯃꯗꯥ ꯃꯣꯁꯤꯅꯥ ꯏꯖꯤꯞꯇꯀꯤ ꯃꯤ ꯑꯃꯅꯥ ꯏꯁ꯭ꯔꯥꯌꯦꯜ ꯃꯆꯥ ꯑꯃꯕꯨ ꯂꯥꯟꯗꯥꯕꯥ ꯎꯕꯗꯥ ꯃꯍꯥꯛ ꯌꯥꯝꯅꯥ ꯋꯥꯅꯥ ꯊꯣꯀꯈꯤ, ꯃꯍꯥꯛꯀꯤ ꯃꯤꯌꯥꯃꯒꯤ ꯃꯥꯏꯀꯩꯗꯥ ꯂꯥꯀꯈꯤ ꯑꯃꯁꯨꯡ ꯏꯖꯤꯞꯇꯀꯤ ꯃꯤ ꯑꯗꯨꯕꯨ ꯍꯥꯠꯈꯤ꯫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69" y="-1"/>
            <a:ext cx="7982461" cy="5301209"/>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4000">
                <a:solidFill>
                  <a:srgbClr val="FF0000"/>
                </a:solidFill>
              </a:rPr>
              <a:t>ꯉꯁꯤꯒꯤ...</a:t>
            </a:r>
            <a:r xmlns:a="http://schemas.openxmlformats.org/drawingml/2006/main">
              <a:rPr lang="mni-Mtei" altLang="en-US" sz="4000">
                <a:solidFill>
                  <a:srgbClr val="FF0000"/>
                </a:solidFill>
              </a:rPr>
              <a:t> </a:t>
            </a:r>
            <a:r xmlns:a="http://schemas.openxmlformats.org/drawingml/2006/main">
              <a:rPr lang="mni-Mtei" altLang="ko-KR" sz="4000">
                <a:solidFill>
                  <a:srgbClr val="FF0000"/>
                </a:solidFill>
              </a:rPr>
              <a:t>ꯄꯔꯥ</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1643"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3600">
                <a:solidFill>
                  <a:schemeClr val="tx1">
                    <a:lumMod val="65000"/>
                    <a:lumOff val="35000"/>
                  </a:schemeClr>
                </a:solidFill>
              </a:rPr>
              <a:t>ꯏꯁ꯭ꯔꯥꯌꯦꯂꯒꯤ ꯃꯤꯌꯥꯝ ꯀꯌꯥꯅꯥ ꯈꯨꯗꯣꯡꯊꯤꯅꯤꯡꯉꯥꯏ ꯑꯣꯏꯕꯥ ꯃꯔꯨꯚꯨꯃꯤ ꯂꯥꯟꯊꯣꯀꯄꯥ ꯃꯇꯃꯗꯥ, ꯏꯁ꯭ꯕꯔꯅꯥ ꯃꯈꯣꯌꯕꯨ ꯂꯃꯖꯤꯡꯕꯤꯈꯤ ꯑꯃꯁꯨꯡ ꯉꯥꯀꯄꯤꯈꯤ ꯍꯥꯌꯕꯒꯤ ꯄ꯭ꯔꯃꯥꯟ ꯎꯠꯈꯤ꯫</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mni-Mtei" altLang="ko-KR" sz="3600">
                <a:solidFill>
                  <a:schemeClr val="tx1">
                    <a:lumMod val="65000"/>
                    <a:lumOff val="35000"/>
                  </a:schemeClr>
                </a:solidFill>
              </a:rPr>
              <a:t>ꯍꯧꯖꯤꯛ, ꯏꯁ꯭ꯕꯔꯅꯥ ꯑꯩꯒꯥ ꯂꯣꯌꯅꯅꯥ ꯂꯩꯔꯤ ꯑꯃꯁꯨꯡ ꯑꯩꯕꯨ ꯉꯥꯀꯄꯤꯌꯨ꯫ ꯏꯁ꯭ꯕꯔꯕꯨ ꯊꯥꯒꯠꯆꯁꯤ꯫</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3200"/>
              <a:t>ꯂꯥꯏ?</a:t>
            </a:r>
            <a:r xmlns:a="http://schemas.openxmlformats.org/drawingml/2006/main">
              <a:rPr lang="mni-Mte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3600">
                <a:solidFill>
                  <a:srgbClr val="C00000"/>
                </a:solidFill>
              </a:rPr>
              <a:t>ꯂꯥꯏ..</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3600">
                <a:solidFill>
                  <a:schemeClr val="tx1">
                    <a:lumMod val="65000"/>
                    <a:lumOff val="35000"/>
                  </a:schemeClr>
                </a:solidFill>
              </a:rPr>
              <a:t>ꯏꯁ꯭ꯕꯔꯅꯥ ꯃꯇꯝ ꯄꯨꯝꯅꯃꯛꯇꯥ ꯑꯩꯈꯣꯌꯒꯥ ꯂꯣꯌꯅꯅꯥ ꯂꯩꯔꯤ꯫</a:t>
            </a:r>
          </a:p>
          <a:p>
            <a:r xmlns:a="http://schemas.openxmlformats.org/drawingml/2006/main">
              <a:rPr lang="mni-Mtei" altLang="ko-KR" sz="3600">
                <a:solidFill>
                  <a:schemeClr val="tx1">
                    <a:lumMod val="65000"/>
                    <a:lumOff val="35000"/>
                  </a:schemeClr>
                </a:solidFill>
              </a:rPr>
              <a:t>ꯑꯃꯁꯨꯡ ꯃꯍꯥꯛꯅꯥ ꯑꯩꯈꯣꯌꯕꯨ ꯑꯌꯨꯛ-ꯅꯨꯡꯊꯤꯜ ꯉꯥꯀꯊꯣꯀꯏ꯫</a:t>
            </a:r>
          </a:p>
        </p:txBody>
      </p:sp>
    </p:spTree>
    <p:extLst>
      <p:ext uri="{BB962C8B-B14F-4D97-AF65-F5344CB8AC3E}">
        <p14:creationId xmlns:p14="http://schemas.microsoft.com/office/powerpoint/2010/main" val="32373991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4000">
                <a:solidFill>
                  <a:srgbClr val="FF0000"/>
                </a:solidFill>
              </a:rPr>
              <a:t>ꯉꯁꯤꯒꯤ ꯀ꯭ꯕꯤꯖ꯫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5426" y="8200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1288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3600">
                <a:solidFill>
                  <a:schemeClr val="tx1">
                    <a:lumMod val="65000"/>
                    <a:lumOff val="35000"/>
                  </a:schemeClr>
                </a:solidFill>
              </a:rPr>
              <a:t>ꯏꯁ꯭ꯔꯥꯌꯦꯜ ꯃꯆꯥꯁꯤꯡꯅꯥ ꯏꯖꯤꯞꯇꯇꯒꯤ ꯊꯣꯔꯀꯄꯥ ꯃꯇꯃꯗꯥ ꯏꯁ꯭ꯕꯔꯅꯥ ꯃꯈꯣꯌꯕꯨ ꯀꯔꯤꯅꯥ ꯂꯃꯖꯤꯡꯕꯤꯈꯤꯕꯒꯦ?</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en-US" sz="2800">
                <a:solidFill>
                  <a:schemeClr val="tx1">
                    <a:lumMod val="65000"/>
                    <a:lumOff val="35000"/>
                  </a:schemeClr>
                </a:solidFill>
              </a:rPr>
              <a:t>1 </a:t>
            </a:r>
            <a:r xmlns:a="http://schemas.openxmlformats.org/drawingml/2006/main">
              <a:rPr lang="mni-Mtei" altLang="ko-KR" sz="2800">
                <a:solidFill>
                  <a:schemeClr val="tx1">
                    <a:lumMod val="65000"/>
                    <a:lumOff val="35000"/>
                  </a:schemeClr>
                </a:solidFill>
              </a:rPr>
              <a:t>ꯅꯣꯡꯂꯩ ꯅꯨꯡꯁꯤꯠꯀꯤ ꯌꯨꯝꯕꯤ ꯑꯃꯁꯨꯡ ꯃꯩꯒꯤ ꯌꯨꯝꯕꯤ꯫</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en-US" sz="2800">
                <a:solidFill>
                  <a:schemeClr val="tx1">
                    <a:lumMod val="65000"/>
                    <a:lumOff val="35000"/>
                  </a:schemeClr>
                </a:solidFill>
              </a:rPr>
              <a:t>꯲ </a:t>
            </a:r>
            <a:r xmlns:a="http://schemas.openxmlformats.org/drawingml/2006/main">
              <a:rPr lang="mni-Mtei" altLang="ko-KR" sz="2800">
                <a:solidFill>
                  <a:schemeClr val="tx1">
                    <a:lumMod val="65000"/>
                    <a:lumOff val="35000"/>
                  </a:schemeClr>
                </a:solidFill>
              </a:rPr>
              <a:t>ꯄꯥꯈꯪ ꯑꯃꯁꯨꯡ ꯉꯥ꯫</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en-US" sz="2800">
                <a:solidFill>
                  <a:schemeClr val="tx1">
                    <a:lumMod val="65000"/>
                    <a:lumOff val="35000"/>
                  </a:schemeClr>
                </a:solidFill>
              </a:rPr>
              <a:t>꯳ </a:t>
            </a:r>
            <a:r xmlns:a="http://schemas.openxmlformats.org/drawingml/2006/main">
              <a:rPr lang="mni-Mtei" altLang="ko-KR" sz="2800">
                <a:solidFill>
                  <a:schemeClr val="tx1">
                    <a:lumMod val="65000"/>
                    <a:lumOff val="35000"/>
                  </a:schemeClr>
                </a:solidFill>
              </a:rPr>
              <a:t>ꯅꯨꯃꯤꯠ ꯑꯃꯁꯨꯡ ꯊꯥ꯫</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en-US" sz="2800">
                <a:solidFill>
                  <a:schemeClr val="tx1">
                    <a:lumMod val="65000"/>
                    <a:lumOff val="35000"/>
                  </a:schemeClr>
                </a:solidFill>
              </a:rPr>
              <a:t>꯴ </a:t>
            </a:r>
            <a:r xmlns:a="http://schemas.openxmlformats.org/drawingml/2006/main">
              <a:rPr lang="mni-Mtei" altLang="ko-KR" sz="2800">
                <a:solidFill>
                  <a:schemeClr val="tx1">
                    <a:lumMod val="65000"/>
                    <a:lumOff val="35000"/>
                  </a:schemeClr>
                </a:solidFill>
              </a:rPr>
              <a:t>ꯀꯨꯠꯇꯥ ꯑꯃꯁꯨꯡ ꯀꯦꯠ꯫</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en-US" sz="2800">
                <a:solidFill>
                  <a:srgbClr val="FF0000"/>
                </a:solidFill>
              </a:rPr>
              <a:t>1 </a:t>
            </a:r>
            <a:r xmlns:a="http://schemas.openxmlformats.org/drawingml/2006/main">
              <a:rPr lang="mni-Mtei" altLang="ko-KR" sz="2800">
                <a:solidFill>
                  <a:srgbClr val="FF0000"/>
                </a:solidFill>
              </a:rPr>
              <a:t>ꯅꯣꯡꯂꯩ ꯅꯨꯡꯁꯤꯠꯀꯤ ꯌꯨꯝꯕꯤ ꯑꯃꯁꯨꯡ ꯃꯩꯒꯤ ꯌꯨꯝꯕꯤ꯫</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4000">
                <a:solidFill>
                  <a:srgbClr val="FF0000"/>
                </a:solidFill>
              </a:rPr>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3600">
                <a:solidFill>
                  <a:schemeClr val="tx1">
                    <a:lumMod val="65000"/>
                    <a:lumOff val="35000"/>
                  </a:schemeClr>
                </a:solidFill>
              </a:rPr>
              <a:t>ꯅꯨꯃꯤꯗꯥꯡꯗꯥ ꯌꯦꯍꯣꯕꯥꯅꯥ ꯃꯈꯣꯌꯒꯤ ꯂꯝꯕꯤꯗꯥ ꯂꯃꯖꯤꯡꯕꯤꯅꯕꯥ ꯅꯣꯡꯃꯩ ꯀꯥꯞꯄꯥ ꯌꯨꯝ ꯑꯃꯗꯥ ꯆꯠꯂꯝꯃꯤ ꯑꯃꯁꯨꯡ ꯑꯌꯨꯛꯇꯥ ꯃꯩꯒꯤ ꯌꯨꯝꯕꯤ ꯑꯃꯗꯥ ꯃꯈꯣꯌꯕꯨ ꯃꯉꯥꯜ ꯄꯤꯅꯕꯥ ꯆꯠꯂꯝꯃꯤ, ꯃꯗꯨꯅꯥ ꯃꯈꯣꯌꯅꯥ ꯑꯌꯨꯛ ꯅꯠꯔꯒꯥ ꯅꯨꯃꯤꯗꯥꯡ ꯆꯠꯄꯥ ꯉꯝꯂꯝꯃꯤ꯫</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ni-Mtei" altLang="ko-KR" sz="2800">
                <a:solidFill>
                  <a:schemeClr val="tx1">
                    <a:lumMod val="65000"/>
                    <a:lumOff val="35000"/>
                  </a:schemeClr>
                </a:solidFill>
              </a:rPr>
              <a:t>ꯈꯣꯉꯆꯠ ꯱꯳: ꯲꯱</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90492136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eo\Desktop\bk\구약\080 copy.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10626" y="1340769"/>
            <a:ext cx="5044008" cy="49685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b="1">
                <a:solidFill>
                  <a:schemeClr val="tx1">
                    <a:lumMod val="50000"/>
                    <a:lumOff val="50000"/>
                  </a:schemeClr>
                </a:solidFill>
              </a:rPr>
              <a:t>ꯅꯪ ꯱꯹ ꯏꯁ꯭ꯕꯔꯒꯤ ꯋꯥꯍꯩ꯫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202" y="3788212"/>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64487" y="5529431"/>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34778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4400"/>
              <a:t>ꯏꯁ꯭ꯔꯥꯌꯦꯜ ꯃꯆꯥꯁꯤꯡꯅꯥ ꯑꯀꯪꯕꯥ ꯃꯐꯃꯗꯥ ꯈꯥꯌꯗꯣꯀꯄꯥ ꯁꯃꯨꯗ꯭ꯔꯗꯥ ꯆꯠꯂꯤ꯫</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4000">
                <a:solidFill>
                  <a:srgbClr val="FF0000"/>
                </a:solidFill>
              </a:rPr>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3600">
                <a:solidFill>
                  <a:schemeClr val="tx1">
                    <a:lumMod val="65000"/>
                    <a:lumOff val="35000"/>
                  </a:schemeClr>
                </a:solidFill>
              </a:rPr>
              <a:t>ꯑꯗꯨꯗꯒꯤ ꯃꯧꯁꯤꯅꯥ ꯃꯍꯥꯛꯀꯤ ꯃꯈꯨꯠ ꯑꯗꯨ ꯁꯃꯨꯗ꯭ꯔꯒꯤ ꯃꯊꯛꯇꯥ ꯊꯥꯡꯒꯠꯂꯒꯥ ꯅꯨꯃꯤꯠ ꯑꯗꯨ ꯆꯨꯞꯄꯥ ꯏꯕꯨꯡꯉꯣꯅꯥ ꯁꯃꯨꯗ꯭ꯔꯕꯨ ꯅꯣꯡꯄꯣꯛ ꯊꯪꯕꯥ ꯅꯨꯡꯁꯤꯠꯅꯥ ꯂꯥꯟꯊꯣꯀꯈꯤ ꯑꯃꯁꯨꯡ ꯃꯗꯨ ꯁꯨꯃꯍꯠꯄꯥ ꯂꯝ ꯑꯣꯏꯅꯥ ꯑꯣꯟꯊꯣꯀꯈꯤ꯫ ꯏꯁꯤꯡ ꯑꯗꯨ ꯌꯦꯟꯊꯣꯀꯈꯤ, [...]</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ni-Mtei" altLang="ko-KR" sz="2800">
                <a:solidFill>
                  <a:schemeClr val="tx1">
                    <a:lumMod val="65000"/>
                    <a:lumOff val="35000"/>
                  </a:schemeClr>
                </a:solidFill>
              </a:rPr>
              <a:t>ꯑꯦꯛꯁꯣꯁ ꯇꯧꯕꯥ꯫</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꯱꯴: ꯱.</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꯲꯱ ꯑꯃꯁꯨꯡ ꯑꯦꯟ</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05264"/>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2800">
                <a:solidFill>
                  <a:schemeClr val="tx1">
                    <a:lumMod val="65000"/>
                    <a:lumOff val="35000"/>
                  </a:schemeClr>
                </a:solidFill>
              </a:rPr>
              <a:t>ꯃꯣꯁꯤ ꯑꯃꯁꯨꯡ ꯏꯁ꯭ꯔꯥꯌꯦꯜ ꯃꯆꯥꯁꯤꯡꯅꯥ ꯀꯅꯥꯅꯒꯤ ꯂꯝꯕꯤꯗꯥ ꯂꯥꯜ ꯁꯃꯨꯗ꯭ꯔꯒꯥ ꯎꯅꯈꯤ꯫</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8"/>
          </a:xfrm>
          <a:prstGeom prst="rect">
            <a:avLst/>
          </a:prstGeom>
        </p:spPr>
      </p:pic>
      <p:sp>
        <p:nvSpPr>
          <p:cNvPr id="5" name="TextBox 4"/>
          <p:cNvSpPr txBox="1"/>
          <p:nvPr/>
        </p:nvSpPr>
        <p:spPr>
          <a:xfrm>
            <a:off x="73274" y="5877272"/>
            <a:ext cx="8963222"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2800">
                <a:solidFill>
                  <a:schemeClr val="tx1">
                    <a:lumMod val="65000"/>
                    <a:lumOff val="35000"/>
                  </a:schemeClr>
                </a:solidFill>
              </a:rPr>
              <a:t>ꯏꯖꯤꯞꯇꯀꯤ ꯃꯤꯁꯤꯡꯅꯥ ꯏꯁ꯭ꯔꯥꯌꯦꯜ ꯃꯆꯥꯁꯤꯡꯕꯨ ꯑꯃꯨꯛ ꯍꯟꯅꯥ ꯂꯧꯁꯤꯟꯅꯕꯥ ꯂꯥꯟꯊꯦꯡꯅꯈꯤ꯫</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11816" cy="5517232"/>
          </a:xfrm>
          <a:prstGeom prst="rect">
            <a:avLst/>
          </a:prstGeom>
        </p:spPr>
      </p:pic>
      <p:sp>
        <p:nvSpPr>
          <p:cNvPr id="4" name="TextBox 3"/>
          <p:cNvSpPr txBox="1"/>
          <p:nvPr/>
        </p:nvSpPr>
        <p:spPr>
          <a:xfrm>
            <a:off x="73274" y="550237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2800">
                <a:solidFill>
                  <a:schemeClr val="tx1">
                    <a:lumMod val="65000"/>
                    <a:lumOff val="35000"/>
                  </a:schemeClr>
                </a:solidFill>
              </a:rPr>
              <a:t>ꯑꯗꯨꯗꯒꯤ, ꯑꯉꯀꯄꯥ ꯊꯧꯗꯣꯛ ꯑꯃꯥ ꯊꯣꯀꯈꯤ! ꯏꯁ꯭ꯕꯔꯅꯥ ꯂꯥꯜ ꯁꯃꯨꯗ꯭ꯔ ꯑꯁꯤ ꯈꯥꯌꯗꯣꯀꯄꯥ ꯌꯥꯍꯅꯈꯤ ꯑꯃꯁꯨꯡ ꯏꯁ꯭ꯔꯥꯌꯦꯜ ꯃꯆꯥꯁꯤꯡꯅꯥ ꯑꯀꯪꯕꯥ ꯃꯐꯃꯗꯥ ꯆꯠꯈꯤ꯫</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 y="-14569"/>
            <a:ext cx="9144000" cy="5315777"/>
          </a:xfrm>
          <a:prstGeom prst="rect">
            <a:avLst/>
          </a:prstGeom>
        </p:spPr>
      </p:pic>
      <p:sp>
        <p:nvSpPr>
          <p:cNvPr id="4" name="TextBox 3"/>
          <p:cNvSpPr txBox="1"/>
          <p:nvPr/>
        </p:nvSpPr>
        <p:spPr>
          <a:xfrm>
            <a:off x="114518" y="545984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2800">
                <a:solidFill>
                  <a:schemeClr val="tx1">
                    <a:lumMod val="65000"/>
                    <a:lumOff val="35000"/>
                  </a:schemeClr>
                </a:solidFill>
              </a:rPr>
              <a:t>ꯏꯖꯤꯞꯇꯀꯤ ꯂꯥꯟꯃꯤꯁꯤꯡꯅꯥ ꯃꯈꯣꯌꯕꯨ ꯂꯥꯟꯗꯥꯈꯤ, ꯑꯗꯨꯕꯨ ꯁꯃꯨꯗ꯭ꯔ ꯑꯗꯨ ꯑꯃꯨꯛ ꯍꯟꯅꯥ ꯆꯠꯈꯤ, ꯏꯖꯤꯞꯇꯀꯤ ꯂꯥꯟꯃꯤ ꯄꯨꯝꯅꯃꯛ ꯁꯃꯨꯗ꯭ꯔꯗꯥ ꯆꯦꯟꯊꯈꯤ꯫ ꯃꯈꯣꯌꯒꯤ ꯃꯅꯨꯡꯗꯥ ꯑꯃꯠꯇꯥ ꯍꯤꯡꯈꯤꯗꯦ꯫</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05"/>
            <a:ext cx="9252520" cy="5402321"/>
          </a:xfrm>
          <a:prstGeom prst="rect">
            <a:avLst/>
          </a:prstGeom>
        </p:spPr>
      </p:pic>
      <p:sp>
        <p:nvSpPr>
          <p:cNvPr id="5" name="TextBox 4"/>
          <p:cNvSpPr txBox="1"/>
          <p:nvPr/>
        </p:nvSpPr>
        <p:spPr>
          <a:xfrm>
            <a:off x="90389" y="5477544"/>
            <a:ext cx="8963222" cy="1384995"/>
          </a:xfrm>
          <a:prstGeom prst="rect">
            <a:avLst/>
          </a:prstGeom>
          <a:noFill/>
        </p:spPr>
        <p:txBody>
          <a:bodyPr wrap="square" rtlCol="0">
            <a:spAutoFit/>
          </a:bodyPr>
          <a:lstStyle/>
          <a:p>
            <a:r xmlns:a="http://schemas.openxmlformats.org/drawingml/2006/main">
              <a:rPr lang="mni-Mtei" altLang="ko-KR" sz="2800">
                <a:solidFill>
                  <a:schemeClr val="tx1">
                    <a:lumMod val="65000"/>
                    <a:lumOff val="35000"/>
                  </a:schemeClr>
                </a:solidFill>
              </a:rPr>
              <a:t>ꯐꯔꯧꯅꯅꯥ ꯃꯁꯤ ꯇꯥꯕꯗꯥ ꯃꯧꯁꯤꯅꯥ ꯃꯍꯥꯀꯄꯨ ꯀꯤꯈꯤ ꯑꯃꯁꯨꯡ ꯏꯖꯤꯞꯇꯀꯤ ꯔꯥꯖꯃꯍꯂꯗꯒꯤ ꯂꯥꯄꯊꯣꯛꯇꯨꯅꯥ ꯃꯤꯗꯤꯌꯥꯒꯤ ꯃꯔꯨꯃꯗꯥ ꯂꯩꯕꯥ ꯆꯠꯈꯤ꯫</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2800">
                <a:solidFill>
                  <a:schemeClr val="tx1">
                    <a:lumMod val="65000"/>
                    <a:lumOff val="35000"/>
                  </a:schemeClr>
                </a:solidFill>
              </a:rPr>
              <a:t>ꯑꯩꯈꯣꯌꯕꯨ ꯀꯅꯕꯤꯕꯒꯤꯗꯃꯛ ꯑꯩꯈꯣꯌꯅꯥ ꯏꯁ꯭ꯕꯔꯕꯨ ꯊꯥꯒꯠꯆꯔꯤ! ꯏꯁ꯭ꯔꯥꯌꯦꯜ ꯃꯆꯥ ꯈꯨꯗꯤꯡꯃꯛꯅꯥ ꯌꯥꯝꯅꯥ ꯅꯨꯡꯉꯥꯏꯅꯥ ꯍꯔꯥꯑꯣꯕꯥ ꯏꯁꯩ ꯁꯀꯈꯤ꯫</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4000">
                <a:solidFill>
                  <a:srgbClr val="FF0000"/>
                </a:solidFill>
              </a:rPr>
              <a:t>ꯉꯁꯤꯒꯤ ꯂꯥꯏꯁꯣꯟ꯫</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18196" y="6856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3600">
                <a:solidFill>
                  <a:schemeClr val="tx1">
                    <a:lumMod val="65000"/>
                    <a:lumOff val="35000"/>
                  </a:schemeClr>
                </a:solidFill>
              </a:rPr>
              <a:t>ꯏꯁ꯭ꯕꯔꯅꯥ ꯏꯁ꯭ꯔꯥꯌꯦꯜ ꯃꯆꯥꯁꯤꯡꯕꯨ ꯃꯈꯣꯌꯒꯤ ꯑꯋꯥꯕꯥ ꯐꯤꯚꯝ ꯑꯗꯨꯗꯒꯤ ꯀꯅꯕꯤꯈꯤ꯫</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mni-Mtei" altLang="ko-KR" sz="3600">
                <a:solidFill>
                  <a:schemeClr val="tx1">
                    <a:lumMod val="65000"/>
                    <a:lumOff val="35000"/>
                  </a:schemeClr>
                </a:solidFill>
              </a:rPr>
              <a:t>ꯑꯩꯁꯨ ꯄꯥꯄꯅꯥ ꯃꯔꯝ ꯑꯣꯏꯗꯨꯅꯥ ꯁꯤꯕꯥ ꯌꯥꯕꯥ ꯐꯤꯚꯃꯗꯥ ꯂꯩꯔꯝꯃꯤ ꯑꯗꯨꯕꯨ ꯏꯄꯨꯔꯣꯌꯅꯥ ꯑꯩꯕꯨ ꯀꯅꯕꯤꯅꯕꯥ ꯌꯤꯁꯨꯕꯨ ꯊꯥꯕꯤꯔꯀꯈꯤ!</a:t>
            </a:r>
          </a:p>
          <a:p>
            <a:pPr xmlns:a="http://schemas.openxmlformats.org/drawingml/2006/main" algn="ctr"/>
            <a:r xmlns:a="http://schemas.openxmlformats.org/drawingml/2006/main">
              <a:rPr lang="mni-Mtei" altLang="ko-KR" sz="3600">
                <a:solidFill>
                  <a:schemeClr val="tx1">
                    <a:lumMod val="65000"/>
                    <a:lumOff val="35000"/>
                  </a:schemeClr>
                </a:solidFill>
              </a:rPr>
              <a:t>ꯏꯄꯨꯔꯣꯌꯅꯥ ꯑꯩꯕꯨ ꯂꯣꯝꯕꯥ ꯅꯥꯏꯗꯕꯥ ꯁꯤꯕꯗꯒꯤ ꯀꯅꯕꯤꯔꯦ!</a:t>
            </a:r>
          </a:p>
          <a:p>
            <a:pPr xmlns:a="http://schemas.openxmlformats.org/drawingml/2006/main" algn="ctr"/>
            <a:r xmlns:a="http://schemas.openxmlformats.org/drawingml/2006/main">
              <a:rPr lang="mni-Mtei" altLang="ko-KR" sz="3600">
                <a:solidFill>
                  <a:schemeClr val="tx1">
                    <a:lumMod val="65000"/>
                    <a:lumOff val="35000"/>
                  </a:schemeClr>
                </a:solidFill>
              </a:rPr>
              <a:t>ꯑꯣꯍ, ꯏꯄꯥ ꯏꯁ꯭ꯕꯔ, ꯑꯗꯣꯝꯕꯨ ꯌꯥꯝꯅꯥ ꯊꯥꯒꯠꯆꯔꯤ!</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3200"/>
              <a:t>ꯏꯁ꯭ꯕꯔꯅꯥ ꯀꯔꯤꯅꯣ?</a:t>
            </a:r>
            <a:r xmlns:a="http://schemas.openxmlformats.org/drawingml/2006/main">
              <a:rPr lang="mni-Mte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3600">
                <a:solidFill>
                  <a:srgbClr val="C00000"/>
                </a:solidFill>
              </a:rPr>
              <a:t>ꯂꯥꯏ.</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3600">
                <a:solidFill>
                  <a:schemeClr val="tx1">
                    <a:lumMod val="65000"/>
                    <a:lumOff val="35000"/>
                  </a:schemeClr>
                </a:solidFill>
              </a:rPr>
              <a:t>ꯏꯄꯨꯔꯣꯌꯅꯥ ꯃꯍꯥꯛꯀꯤ ꯃꯤꯌꯥꯃꯕꯨ ꯑꯉꯀꯄꯥ ꯃꯑꯣꯡꯗꯥ ꯀꯅꯕꯤꯕꯥ ꯑꯩꯈꯣꯌꯒꯤ ꯂꯥꯅꯕꯤꯕꯥ ꯃꯄꯨꯅꯤ꯫</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4000">
                <a:solidFill>
                  <a:srgbClr val="FF0000"/>
                </a:solidFill>
              </a:rPr>
              <a:t>ꯉꯁꯤꯒꯤ ꯀ꯭ꯕꯤꯖ꯫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4507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3600">
                <a:solidFill>
                  <a:schemeClr val="tx1">
                    <a:lumMod val="65000"/>
                    <a:lumOff val="35000"/>
                  </a:schemeClr>
                </a:solidFill>
              </a:rPr>
              <a:t>ꯏꯁ꯭ꯔꯥꯌꯦꯜ ꯃꯆꯥꯁꯤꯡꯅꯥ ꯃꯇꯧ ꯀꯔꯝꯅꯥ ꯂꯥꯜ ꯁꯃꯨꯗ꯭ꯔ ꯂꯥꯟꯊꯣꯀꯈꯤꯕꯒꯦ?</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en-US" sz="2800">
                <a:solidFill>
                  <a:schemeClr val="tx1">
                    <a:lumMod val="65000"/>
                    <a:lumOff val="35000"/>
                  </a:schemeClr>
                </a:solidFill>
              </a:rPr>
              <a:t>꯱ </a:t>
            </a:r>
            <a:r xmlns:a="http://schemas.openxmlformats.org/drawingml/2006/main">
              <a:rPr lang="mni-Mtei" altLang="ko-KR" sz="2800">
                <a:solidFill>
                  <a:schemeClr val="tx1">
                    <a:lumMod val="65000"/>
                    <a:lumOff val="35000"/>
                  </a:schemeClr>
                </a:solidFill>
              </a:rPr>
              <a:t>ꯏꯁ꯭ꯕꯔꯅꯥ ꯃꯈꯣꯌꯗꯥ ꯑꯆꯧꯕꯥ ꯖꯍꯥꯖ ꯑꯃꯥ ꯊꯥꯔꯀꯈꯤ꯫</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en-US" sz="2800">
                <a:solidFill>
                  <a:schemeClr val="tx1">
                    <a:lumMod val="65000"/>
                    <a:lumOff val="35000"/>
                  </a:schemeClr>
                </a:solidFill>
              </a:rPr>
              <a:t>꯲ </a:t>
            </a:r>
            <a:r xmlns:a="http://schemas.openxmlformats.org/drawingml/2006/main">
              <a:rPr lang="mni-Mtei" altLang="ko-KR" sz="2800">
                <a:solidFill>
                  <a:schemeClr val="tx1">
                    <a:lumMod val="65000"/>
                    <a:lumOff val="35000"/>
                  </a:schemeClr>
                </a:solidFill>
              </a:rPr>
              <a:t>ꯏꯁ꯭ꯕꯔꯅꯥ ꯃꯈꯣꯌꯕꯨ ꯁꯃꯨꯗ꯭ꯔꯒꯤ ꯏꯁꯤꯡꯗꯥ ꯆꯠꯍꯅꯕꯤꯌꯨ꯫</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en-US" sz="2800">
                <a:solidFill>
                  <a:schemeClr val="tx1">
                    <a:lumMod val="65000"/>
                    <a:lumOff val="35000"/>
                  </a:schemeClr>
                </a:solidFill>
              </a:rPr>
              <a:t>꯳ </a:t>
            </a:r>
            <a:r xmlns:a="http://schemas.openxmlformats.org/drawingml/2006/main">
              <a:rPr lang="mni-Mtei" altLang="ko-KR" sz="2800">
                <a:solidFill>
                  <a:schemeClr val="tx1">
                    <a:lumMod val="65000"/>
                    <a:lumOff val="35000"/>
                  </a:schemeClr>
                </a:solidFill>
              </a:rPr>
              <a:t>ꯏꯁ꯭ꯕꯔꯅꯥ ꯂꯥꯜ ꯁꯃꯨꯗ꯭ꯔꯕꯨ ꯈꯥꯌꯗꯣꯀꯈꯤ ꯑꯃꯁꯨꯡ ꯃꯈꯣꯌꯕꯨ ꯃꯈꯥ ꯇꯥꯅꯥ ꯆꯠꯍꯅꯈꯤ꯫</a:t>
            </a:r>
          </a:p>
          <a:p>
            <a:r xmlns:a="http://schemas.openxmlformats.org/drawingml/2006/main">
              <a:rPr lang="mni-Mtei" altLang="ko-KR" sz="2800">
                <a:solidFill>
                  <a:schemeClr val="tx1">
                    <a:lumMod val="65000"/>
                    <a:lumOff val="35000"/>
                  </a:schemeClr>
                </a:solidFill>
              </a:rPr>
              <a:t>ꯁꯨꯡꯕꯥ ꯃꯐꯝ ꯑꯗꯨ꯫</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30044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en-US" sz="2800">
                <a:solidFill>
                  <a:schemeClr val="tx1">
                    <a:lumMod val="65000"/>
                    <a:lumOff val="35000"/>
                  </a:schemeClr>
                </a:solidFill>
              </a:rPr>
              <a:t>4 </a:t>
            </a:r>
            <a:r xmlns:a="http://schemas.openxmlformats.org/drawingml/2006/main">
              <a:rPr lang="mni-Mtei" altLang="ko-KR" sz="2800">
                <a:solidFill>
                  <a:schemeClr val="tx1">
                    <a:lumMod val="65000"/>
                    <a:lumOff val="35000"/>
                  </a:schemeClr>
                </a:solidFill>
              </a:rPr>
              <a:t>ꯏꯁ꯭ꯕꯔꯅꯥ ꯃꯈꯣꯌꯕꯨ ꯁꯃꯨꯗ꯭ꯔꯒꯤ ꯃꯊꯛꯇꯥ ꯎꯍꯜꯂꯨ꯫</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5471"/>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en-US" sz="2800">
                <a:solidFill>
                  <a:srgbClr val="FF0000"/>
                </a:solidFill>
              </a:rPr>
              <a:t>꯳ </a:t>
            </a:r>
            <a:r xmlns:a="http://schemas.openxmlformats.org/drawingml/2006/main">
              <a:rPr lang="mni-Mtei" altLang="ko-KR" sz="2800">
                <a:solidFill>
                  <a:srgbClr val="FF0000"/>
                </a:solidFill>
              </a:rPr>
              <a:t>ꯏꯁ꯭ꯕꯔꯅꯥ ꯂꯥꯜ ꯁꯃꯨꯗ꯭ꯔꯕꯨ ꯈꯥꯌꯗꯣꯀꯈꯤ ꯑꯃꯁꯨꯡ ꯃꯈꯣꯌꯕꯨ ꯃꯈꯥ ꯇꯥꯅꯥ ꯆꯠꯍꯅꯈꯤ꯫</a:t>
            </a:r>
          </a:p>
          <a:p>
            <a:r xmlns:a="http://schemas.openxmlformats.org/drawingml/2006/main">
              <a:rPr lang="mni-Mtei" altLang="ko-KR" sz="2800">
                <a:solidFill>
                  <a:srgbClr val="FF0000"/>
                </a:solidFill>
              </a:rPr>
              <a:t>ꯁꯨꯡꯕꯥ ꯃꯐꯝ ꯑꯗꯨ꯫</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4000">
                <a:solidFill>
                  <a:srgbClr val="FF0000"/>
                </a:solidFill>
              </a:rPr>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3600">
                <a:solidFill>
                  <a:schemeClr val="tx1">
                    <a:lumMod val="65000"/>
                    <a:lumOff val="35000"/>
                  </a:schemeClr>
                </a:solidFill>
              </a:rPr>
              <a:t>ꯑꯗꯨꯗꯒꯤ ꯃꯧꯁꯤꯅꯥ ꯃꯍꯥꯛꯀꯤ ꯃꯈꯨꯠ ꯑꯗꯨ ꯁꯃꯨꯗ꯭ꯔꯒꯤ ꯃꯊꯛꯇꯥ ꯊꯥꯡꯒꯠꯂꯒꯥ ꯅꯨꯃꯤꯠ ꯑꯗꯨ ꯆꯨꯞꯄꯥ ꯏꯕꯨꯡꯉꯣꯅꯥ ꯁꯃꯨꯗ꯭ꯔꯕꯨ ꯅꯣꯡꯄꯣꯛ ꯊꯪꯕꯥ ꯅꯨꯡꯁꯤꯠꯅꯥ ꯂꯥꯟꯊꯣꯀꯈꯤ ꯑꯃꯁꯨꯡ ꯃꯗꯨ ꯁꯨꯃꯍꯠꯄꯥ ꯂꯝ ꯑꯣꯏꯅꯥ ꯑꯣꯟꯊꯣꯀꯈꯤ꯫ ꯏꯁꯤꯡ ꯑꯗꯨ ꯌꯦꯟꯊꯣꯀꯈꯤ, [...]</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ni-Mtei" altLang="ko-KR" sz="2800">
                <a:solidFill>
                  <a:schemeClr val="tx1">
                    <a:lumMod val="65000"/>
                    <a:lumOff val="35000"/>
                  </a:schemeClr>
                </a:solidFill>
              </a:rPr>
              <a:t>ꯑꯦꯛꯁꯣꯁ ꯇꯧꯕꯥ꯫</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꯱꯴: ꯱.</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꯲꯱ ꯑꯃꯁꯨꯡ ꯑꯦꯟ</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3365213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b="1">
                <a:solidFill>
                  <a:schemeClr val="tx1">
                    <a:lumMod val="50000"/>
                    <a:lumOff val="50000"/>
                  </a:schemeClr>
                </a:solidFill>
              </a:rPr>
              <a:t>ꯅꯪ ꯲꯰ ꯏꯁ꯭ꯕꯔꯒꯤ ꯋꯥꯍꯩ꯫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3600"/>
              <a:t>ꯃꯅꯥ-ꯃꯁꯤꯡ ꯊꯥꯗꯣꯀꯄꯥ ꯏꯁ꯭ꯕꯔ꯫</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617"/>
            <a:ext cx="5364088" cy="3792407"/>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4000">
                <a:solidFill>
                  <a:srgbClr val="FF0000"/>
                </a:solidFill>
              </a:rPr>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58763"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3600">
                <a:solidFill>
                  <a:schemeClr val="bg1">
                    <a:lumMod val="50000"/>
                  </a:schemeClr>
                </a:solidFill>
              </a:rPr>
              <a:t>"ꯑꯩꯅꯥ ꯏꯁ꯭ꯔꯥꯌꯦꯜ ꯃꯆꯥꯁꯤꯡꯒꯤ ꯋꯥꯀꯠꯄꯥ ꯇꯥꯔꯦ꯫ ꯃꯈꯣꯌꯗꯥ ꯍꯥꯌꯌꯨ, 'ꯑꯌꯨꯛ ꯅꯨꯃꯤꯗꯥꯡꯋꯥꯏꯔꯃꯗꯥ ꯅꯈꯣꯌꯅꯥ ꯃꯆꯤꯟꯖꯥꯛ ꯆꯥꯒꯅꯤ, ꯑꯗꯨꯒꯥ ꯑꯌꯨꯛꯇꯥ ꯅꯈꯣꯌꯅꯥ ꯆꯥꯛ ꯆꯥꯕꯥ ꯊꯛꯀꯅꯤ꯫ ꯃꯗꯨꯒꯤ ꯃꯇꯨꯡꯗꯥ ꯅꯈꯣꯌꯅꯥ ꯑꯩ ꯅꯈꯣꯌꯒꯤ ꯏꯁ꯭ꯕꯔ ꯌꯦꯍꯣꯕꯥꯅꯤ ꯍꯥꯌꯕꯥ ꯈꯉꯒꯅꯤ꯫' "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ni-Mtei" altLang="ko-KR" sz="2800">
                <a:solidFill>
                  <a:schemeClr val="tx1">
                    <a:lumMod val="65000"/>
                    <a:lumOff val="35000"/>
                  </a:schemeClr>
                </a:solidFill>
              </a:rPr>
              <a:t>ꯑꯦꯛꯁꯣꯁ ꯇꯧꯕꯥ꯫</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꯱꯶:꯱꯲ꯗꯥ ꯌꯥꯑꯣꯔꯤ꯫</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2800">
                <a:solidFill>
                  <a:schemeClr val="tx1">
                    <a:lumMod val="65000"/>
                    <a:lumOff val="35000"/>
                  </a:schemeClr>
                </a:solidFill>
              </a:rPr>
              <a:t>ꯏꯁ꯭ꯔꯥꯌꯦꯜ ꯃꯆꯥꯁꯤꯡꯅꯥ ꯃꯔꯨꯚꯨꯃꯤꯗꯥ ꯆꯥꯅꯕꯥ ꯄꯣꯠꯂꯝ ꯑꯃꯠꯇꯥ ꯂꯩꯔꯃꯗꯦ꯫ ꯑꯗꯨꯗꯒꯤ ꯃꯈꯣꯌꯅꯥ ꯃꯧꯁꯤ ꯑꯃꯁꯨꯡ ꯏꯁ꯭ꯕꯔꯒꯤ ꯃꯥꯌꯣꯛꯇꯥ ꯋꯥ ꯉꯥꯡꯂꯝꯃꯤ꯫</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62" y="12941"/>
            <a:ext cx="8294675" cy="5864332"/>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2800">
                <a:solidFill>
                  <a:schemeClr val="tx1">
                    <a:lumMod val="65000"/>
                    <a:lumOff val="35000"/>
                  </a:schemeClr>
                </a:solidFill>
              </a:rPr>
              <a:t>ꯑꯗꯨꯗꯒꯤ ꯏꯕꯨꯡꯉꯣꯅꯥ ꯃꯧꯁꯤꯗꯥ ꯍꯥꯌꯔꯝꯃꯤ꯫ “ꯑꯩꯅꯥ ꯅꯈꯣꯌꯒꯤꯗꯃꯛ ꯁ꯭ꯕꯔꯒꯗꯒꯤ ꯆꯥꯅꯕꯥ ꯊꯥꯗꯣꯛꯀꯅꯤ꯫”</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0" y="0"/>
            <a:ext cx="8312978" cy="5877272"/>
          </a:xfrm>
          <a:prstGeom prst="rect">
            <a:avLst/>
          </a:prstGeom>
        </p:spPr>
      </p:pic>
    </p:spTree>
    <p:extLst>
      <p:ext uri="{BB962C8B-B14F-4D97-AF65-F5344CB8AC3E}">
        <p14:creationId xmlns:p14="http://schemas.microsoft.com/office/powerpoint/2010/main" val="303008548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2800">
                <a:solidFill>
                  <a:schemeClr val="tx1">
                    <a:lumMod val="65000"/>
                    <a:lumOff val="35000"/>
                  </a:schemeClr>
                </a:solidFill>
              </a:rPr>
              <a:t>ꯑꯌꯨꯛꯇꯥ ꯃꯔꯨꯚꯨꯃꯤꯒꯤ ꯐ꯭ꯂꯣꯔꯗꯥ ꯐ꯭ꯔꯣꯁ꯭ꯇꯒꯨꯝꯕꯥ ꯑꯄꯤꯀꯄꯥ ꯐ꯭ꯂꯦꯀꯁꯤꯡ ꯊꯣꯔꯀꯈꯤ꯫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44000" cy="5696744"/>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p>
            <a:r xmlns:a="http://schemas.openxmlformats.org/drawingml/2006/main">
              <a:rPr lang="mni-Mtei" altLang="ko-KR" sz="2800">
                <a:solidFill>
                  <a:schemeClr val="tx1">
                    <a:lumMod val="65000"/>
                    <a:lumOff val="35000"/>
                  </a:schemeClr>
                </a:solidFill>
              </a:rPr>
              <a:t>ꯃꯧꯁꯤꯅꯥ ꯆꯍꯤ ꯴꯰ ꯁꯨꯔꯀꯄꯗꯥ ꯂꯧꯃꯤ ꯑꯣꯏꯅꯥ ꯍꯤꯡꯈꯤ ꯑꯃꯁꯨꯡ ꯑꯔꯣꯏꯕꯗꯥ ꯃꯍꯥꯛ ꯆꯍꯤ ꯸꯰ ꯁꯨꯔꯀꯈꯤ꯫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92" y="-11699"/>
            <a:ext cx="8335008" cy="5892480"/>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301208"/>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2800">
                <a:solidFill>
                  <a:schemeClr val="tx1">
                    <a:lumMod val="65000"/>
                    <a:lumOff val="35000"/>
                  </a:schemeClr>
                </a:solidFill>
              </a:rPr>
              <a:t>ꯅꯨꯃꯤꯗꯥꯡꯋꯥꯏꯔꯃꯗꯥ ꯀꯨꯏꯅꯥ ꯃꯈꯣꯌꯒꯤ ꯃꯊꯛꯇꯥ ꯂꯥꯛꯇꯨꯅꯥ ꯀꯦꯝꯄ ꯑꯗꯨ ꯊꯨꯒꯥꯏꯈꯤ꯫ ꯃꯈꯣꯌꯅꯥ ꯃꯈꯣꯌꯁꯤꯡ ꯑꯗꯨ ꯈꯣꯃꯖꯤꯟꯗꯨꯅꯥ ꯆꯥꯛ ꯊꯣꯡꯈꯤ ꯑꯃꯁꯨꯡ ꯆꯥꯈꯤ꯫ ꯃꯈꯣꯌ ꯃꯔꯨꯚꯨꯃꯤꯗꯁꯨ ꯂꯃꯍꯥꯡꯗꯥ ꯈꯣꯉ ꯍꯥꯃꯈꯤꯗꯦ꯫</a:t>
            </a:r>
            <a:endParaRPr xmlns:a="http://schemas.openxmlformats.org/drawingml/2006/main" lang="ko-KR" altLang="en-US" sz="2800">
              <a:solidFill>
                <a:schemeClr val="tx1">
                  <a:lumMod val="65000"/>
                  <a:lumOff val="35000"/>
                </a:schemeClr>
              </a:solidFill>
            </a:endParaRPr>
          </a:p>
        </p:txBody>
      </p:sp>
      <p:pic>
        <p:nvPicPr>
          <p:cNvPr id="2054" name="Picture 6" descr="http://thumbs.dreamstime.com/z/many-birds-flying-sky-silhouettes-pigeons-motion-blur-isolated-white-36555473.jpg"/>
          <p:cNvPicPr>
            <a:picLocks noChangeAspect="1" noChangeArrowheads="1"/>
          </p:cNvPicPr>
          <p:nvPr/>
        </p:nvPicPr>
        <p:blipFill>
          <a:blip r:embed="rId2">
            <a:extLst>
              <a:ext uri="{28A0092B-C50C-407E-A947-70E740481C1C}">
                <a14:useLocalDpi xmlns:a14="http://schemas.microsoft.com/office/drawing/2010/main" val="0"/>
              </a:ext>
            </a:extLst>
          </a:blip>
          <a:srcRect b="9874"/>
          <a:stretch>
            <a:fillRect/>
          </a:stretch>
        </p:blipFill>
        <p:spPr bwMode="auto">
          <a:xfrm>
            <a:off x="0" y="1"/>
            <a:ext cx="9144000" cy="494116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rcRect t="30137"/>
          <a:stretch>
            <a:fillRect/>
          </a:stretch>
        </p:blipFill>
        <p:spPr>
          <a:xfrm>
            <a:off x="3707904" y="2470585"/>
            <a:ext cx="5323754" cy="2629555"/>
          </a:xfrm>
          <a:prstGeom prst="rect">
            <a:avLst/>
          </a:prstGeom>
        </p:spPr>
      </p:pic>
    </p:spTree>
    <p:extLst>
      <p:ext uri="{BB962C8B-B14F-4D97-AF65-F5344CB8AC3E}">
        <p14:creationId xmlns:p14="http://schemas.microsoft.com/office/powerpoint/2010/main" val="160805030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05264"/>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2600">
                <a:solidFill>
                  <a:schemeClr val="tx1">
                    <a:lumMod val="65000"/>
                    <a:lumOff val="35000"/>
                  </a:schemeClr>
                </a:solidFill>
              </a:rPr>
              <a:t>“ꯊꯥꯒꯠꯆꯔꯤ ꯏꯁ꯭ꯕꯔ!” ꯃꯧꯁꯤ ꯑꯃꯁꯨꯡ ꯏꯁ꯭ꯔꯥꯌꯦꯜ ꯃꯆꯥꯁꯤꯡꯅꯥ ꯏꯁ꯭ꯕꯔꯒꯤ ꯑꯊꯣꯏꯕꯥ ꯁꯛꯇꯤ ꯑꯗꯨ ꯎꯕꯗꯥ ꯉꯀꯈꯤ꯫</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74" y="0"/>
            <a:ext cx="8083959" cy="5715000"/>
          </a:xfrm>
          <a:prstGeom prst="rect">
            <a:avLst/>
          </a:prstGeom>
        </p:spPr>
      </p:pic>
    </p:spTree>
    <p:extLst>
      <p:ext uri="{BB962C8B-B14F-4D97-AF65-F5344CB8AC3E}">
        <p14:creationId xmlns:p14="http://schemas.microsoft.com/office/powerpoint/2010/main" val="126941731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4000">
                <a:solidFill>
                  <a:srgbClr val="FF0000"/>
                </a:solidFill>
              </a:rPr>
              <a:t>ꯉꯁꯤꯒꯤ ꯂꯥꯏꯁꯣꯟ꯫</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312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330890"/>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3600">
                <a:solidFill>
                  <a:schemeClr val="tx1">
                    <a:lumMod val="65000"/>
                    <a:lumOff val="35000"/>
                  </a:schemeClr>
                </a:solidFill>
              </a:rPr>
              <a:t>ꯏꯄꯨꯔꯣꯌꯅꯥ ꯃꯍꯥꯛꯀꯤ ꯃꯤꯌꯥꯃꯗꯥ ꯅꯨꯃꯤꯠ ꯈꯨꯗꯤꯡꯒꯤ ꯆꯥꯅꯕꯥ ꯆꯤꯟꯖꯥꯛ ꯄꯤꯕꯤꯔꯝꯃꯤ ꯑꯃꯁꯨꯡ ꯃꯈꯣꯌꯅꯥ ꯀꯔꯤꯒꯨꯝꯕꯥ ꯑꯃꯠꯇꯥ ꯐꯪꯗꯕꯥ ꯃꯔꯨꯚꯨꯃꯤꯗꯥ ꯐꯥꯑꯣꯕꯥ ꯃꯍꯥꯛꯀꯤ ꯑꯊꯣꯏꯕꯥ ꯁꯛꯇꯤ ꯑꯗꯨ ꯄꯤꯕꯤꯔꯝꯃꯤ꯫</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mni-Mtei" altLang="ko-KR" sz="3600">
                <a:solidFill>
                  <a:schemeClr val="tx1">
                    <a:lumMod val="65000"/>
                    <a:lumOff val="35000"/>
                  </a:schemeClr>
                </a:solidFill>
              </a:rPr>
              <a:t>ꯏꯄꯨꯔꯣꯌꯅꯥ ꯃꯍꯥꯛꯀꯤ ꯑꯉꯀꯄꯥ ꯃꯑꯣꯡ ꯃꯇꯧ ꯑꯗꯨꯒꯥ ꯂꯣꯌꯅꯅꯥ ꯑꯩꯈꯣꯌꯒꯤ ꯗꯔꯀꯥꯔ ꯑꯣꯏꯕꯁꯤꯡ ꯑꯗꯨ ꯊꯥꯖꯕꯥ ꯌꯥꯅꯥ ꯄꯤꯕꯤꯒꯅꯤ ꯍꯥꯌꯅꯥ ꯑꯩꯈꯣꯌꯅꯥ ꯊꯥꯖꯩ꯫</a:t>
            </a:r>
          </a:p>
        </p:txBody>
      </p:sp>
    </p:spTree>
    <p:extLst>
      <p:ext uri="{BB962C8B-B14F-4D97-AF65-F5344CB8AC3E}">
        <p14:creationId xmlns:p14="http://schemas.microsoft.com/office/powerpoint/2010/main" val="348530847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3268" y="206953"/>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3200"/>
              <a:t>ꯏꯁ꯭ꯕꯔꯅꯥ ꯀꯔꯤꯅꯣ?</a:t>
            </a:r>
            <a:r xmlns:a="http://schemas.openxmlformats.org/drawingml/2006/main">
              <a:rPr lang="mni-Mte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3600">
                <a:solidFill>
                  <a:srgbClr val="C00000"/>
                </a:solidFill>
              </a:rPr>
              <a:t>ꯂꯥꯏ..</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3600">
                <a:solidFill>
                  <a:schemeClr val="tx1">
                    <a:lumMod val="65000"/>
                    <a:lumOff val="35000"/>
                  </a:schemeClr>
                </a:solidFill>
              </a:rPr>
              <a:t>ꯃꯍꯥꯛ ꯑꯁꯤ ꯑꯩꯈꯣꯌꯒꯤ ꯗꯔꯀꯥꯔ ꯑꯣꯏꯕꯁꯤꯡ ꯑꯗꯨ ꯍꯥꯟꯅꯥ ꯈꯉꯂꯕꯥ ꯑꯃꯁꯨꯡ ꯃꯍꯥꯛꯀꯤ ꯑꯉꯀꯄꯥ ꯃꯑꯣꯡ ꯃꯇꯧ ꯑꯗꯨ ꯃꯈꯣꯌꯗꯥ ꯄꯤꯕꯤꯕꯥ ꯑꯉꯀꯄꯥ ꯏꯄꯨꯔꯣꯌꯅꯤ꯫</a:t>
            </a:r>
          </a:p>
          <a:p>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4000">
                <a:solidFill>
                  <a:srgbClr val="FF0000"/>
                </a:solidFill>
              </a:rPr>
              <a:t>ꯉꯁꯤꯒꯤ ꯀ꯭ꯕꯤꯖ꯫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79495" y="6146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194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3600">
                <a:solidFill>
                  <a:schemeClr val="tx1">
                    <a:lumMod val="65000"/>
                    <a:lumOff val="35000"/>
                  </a:schemeClr>
                </a:solidFill>
              </a:rPr>
              <a:t>ꯏꯄꯨꯔꯣꯌꯅꯥ ꯃꯍꯥꯛꯀꯤ ꯂꯃꯍꯥꯡꯗꯥ ꯈꯣꯉꯍꯥꯃꯗꯕꯥ ꯃꯤꯁꯤꯡꯒꯤꯗꯃꯛ ꯀꯔꯤ ꯄꯤꯕꯤꯔꯝꯃꯤ?</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en-US" sz="2800">
                <a:solidFill>
                  <a:schemeClr val="tx1">
                    <a:lumMod val="65000"/>
                    <a:lumOff val="35000"/>
                  </a:schemeClr>
                </a:solidFill>
              </a:rPr>
              <a:t>꯱ </a:t>
            </a:r>
            <a:r xmlns:a="http://schemas.openxmlformats.org/drawingml/2006/main">
              <a:rPr lang="mni-Mtei" altLang="ko-KR" sz="2800">
                <a:solidFill>
                  <a:schemeClr val="tx1">
                    <a:lumMod val="65000"/>
                    <a:lumOff val="35000"/>
                  </a:schemeClr>
                </a:solidFill>
              </a:rPr>
              <a:t>ꯃꯟꯅꯥ ꯑꯃꯁꯨꯡ ꯀꯨꯏꯜ꯫</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en-US" sz="2800">
                <a:solidFill>
                  <a:schemeClr val="tx1">
                    <a:lumMod val="65000"/>
                    <a:lumOff val="35000"/>
                  </a:schemeClr>
                </a:solidFill>
              </a:rPr>
              <a:t>꯲ </a:t>
            </a:r>
            <a:r xmlns:a="http://schemas.openxmlformats.org/drawingml/2006/main">
              <a:rPr lang="mni-Mtei" altLang="ko-KR" sz="2800">
                <a:solidFill>
                  <a:schemeClr val="tx1">
                    <a:lumMod val="65000"/>
                    <a:lumOff val="35000"/>
                  </a:schemeClr>
                </a:solidFill>
              </a:rPr>
              <a:t>ꯕ꯭ꯔꯦꯗ ꯑꯃꯁꯨꯡ ꯃꯤꯜꯀ꯫</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en-US" sz="2800">
                <a:solidFill>
                  <a:schemeClr val="tx1">
                    <a:lumMod val="65000"/>
                    <a:lumOff val="35000"/>
                  </a:schemeClr>
                </a:solidFill>
              </a:rPr>
              <a:t>꯳ </a:t>
            </a:r>
            <a:r xmlns:a="http://schemas.openxmlformats.org/drawingml/2006/main">
              <a:rPr lang="mni-Mtei" altLang="ko-KR" sz="2800">
                <a:solidFill>
                  <a:schemeClr val="tx1">
                    <a:lumMod val="65000"/>
                    <a:lumOff val="35000"/>
                  </a:schemeClr>
                </a:solidFill>
              </a:rPr>
              <a:t>ꯃꯅꯥ-ꯃꯁꯤꯡ ꯑꯃꯁꯨꯡ ꯏꯁꯤꯡ꯫</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en-US" sz="2800">
                <a:solidFill>
                  <a:schemeClr val="tx1">
                    <a:lumMod val="65000"/>
                    <a:lumOff val="35000"/>
                  </a:schemeClr>
                </a:solidFill>
              </a:rPr>
              <a:t>꯴ </a:t>
            </a:r>
            <a:r xmlns:a="http://schemas.openxmlformats.org/drawingml/2006/main">
              <a:rPr lang="mni-Mtei" altLang="ko-KR" sz="2800">
                <a:solidFill>
                  <a:schemeClr val="tx1">
                    <a:lumMod val="65000"/>
                    <a:lumOff val="35000"/>
                  </a:schemeClr>
                </a:solidFill>
              </a:rPr>
              <a:t>ꯆꯦꯡ ꯑꯃꯁꯨꯡ ꯁꯣꯞ꯫</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en-US" sz="2800">
                <a:solidFill>
                  <a:srgbClr val="FF0000"/>
                </a:solidFill>
              </a:rPr>
              <a:t>꯱ </a:t>
            </a:r>
            <a:r xmlns:a="http://schemas.openxmlformats.org/drawingml/2006/main">
              <a:rPr lang="mni-Mtei" altLang="ko-KR" sz="2800">
                <a:solidFill>
                  <a:srgbClr val="FF0000"/>
                </a:solidFill>
              </a:rPr>
              <a:t>ꯃꯟꯅꯥ ꯑꯃꯁꯨꯡ ꯀꯨꯏꯜ꯫</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4000">
                <a:solidFill>
                  <a:srgbClr val="FF0000"/>
                </a:solidFill>
              </a:rPr>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3600">
                <a:solidFill>
                  <a:schemeClr val="bg1">
                    <a:lumMod val="50000"/>
                  </a:schemeClr>
                </a:solidFill>
              </a:rPr>
              <a:t>"ꯑꯩꯅꯥ ꯏꯁ꯭ꯔꯥꯌꯦꯜ ꯃꯆꯥꯁꯤꯡꯒꯤ ꯋꯥꯀꯠꯄꯥ ꯇꯥꯔꯦ꯫ ꯃꯈꯣꯌꯗꯥ ꯍꯥꯌꯌꯨ, 'ꯑꯌꯨꯛ ꯅꯨꯃꯤꯗꯥꯡꯋꯥꯏꯔꯃꯗꯥ ꯅꯈꯣꯌꯅꯥ ꯃꯆꯤꯟꯖꯥꯛ ꯆꯥꯒꯅꯤ, ꯑꯗꯨꯒꯥ ꯑꯌꯨꯛꯇꯥ ꯅꯈꯣꯌꯅꯥ ꯆꯥꯛ ꯆꯥꯕꯥ ꯊꯛꯀꯅꯤ꯫ ꯃꯗꯨꯒꯤ ꯃꯇꯨꯡꯗꯥ ꯅꯈꯣꯌꯅꯥ ꯑꯩ ꯅꯈꯣꯌꯒꯤ ꯏꯁ꯭ꯕꯔ ꯌꯦꯍꯣꯕꯥꯅꯤ ꯍꯥꯌꯕꯥ ꯈꯉꯒꯅꯤ꯫' "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ni-Mtei" altLang="ko-KR" sz="2800">
                <a:solidFill>
                  <a:schemeClr val="tx1">
                    <a:lumMod val="65000"/>
                    <a:lumOff val="35000"/>
                  </a:schemeClr>
                </a:solidFill>
              </a:rPr>
              <a:t>ꯑꯦꯛꯁꯣꯁ ꯇꯧꯕꯥ꯫</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꯱꯶:꯱꯲ꯗꯥ ꯌꯥꯑꯣꯔꯤ꯫</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32707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p>
            <a:r xmlns:a="http://schemas.openxmlformats.org/drawingml/2006/main">
              <a:rPr lang="mni-Mtei" altLang="ko-KR" b="1">
                <a:solidFill>
                  <a:schemeClr val="tx1">
                    <a:lumMod val="50000"/>
                    <a:lumOff val="50000"/>
                  </a:schemeClr>
                </a:solidFill>
              </a:rPr>
              <a:t>ꯅꯠꯇꯦ.</a:t>
            </a:r>
            <a:r xmlns:a="http://schemas.openxmlformats.org/drawingml/2006/main">
              <a:rPr lang="mni-Mtei" altLang="en-US" b="1">
                <a:solidFill>
                  <a:schemeClr val="tx1">
                    <a:lumMod val="50000"/>
                    <a:lumOff val="50000"/>
                  </a:schemeClr>
                </a:solidFill>
              </a:rPr>
              <a:t> </a:t>
            </a:r>
            <a:r xmlns:a="http://schemas.openxmlformats.org/drawingml/2006/main">
              <a:rPr lang="mni-Mtei" altLang="ko-KR" b="1">
                <a:solidFill>
                  <a:schemeClr val="tx1">
                    <a:lumMod val="50000"/>
                    <a:lumOff val="50000"/>
                  </a:schemeClr>
                </a:solidFill>
              </a:rPr>
              <a:t>꯲꯱ ꯏꯁ꯭ꯕꯔꯒꯤ ꯋꯥꯍꯩ꯫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4176464" cy="1323439"/>
          </a:xfrm>
          <a:prstGeom prst="rect">
            <a:avLst/>
          </a:prstGeom>
          <a:noFill/>
        </p:spPr>
        <p:txBody>
          <a:bodyPr wrap="square" rtlCol="0">
            <a:spAutoFit/>
          </a:bodyPr>
          <a:lstStyle/>
          <a:p>
            <a:pPr xmlns:a="http://schemas.openxmlformats.org/drawingml/2006/main" algn="ctr"/>
            <a:r xmlns:a="http://schemas.openxmlformats.org/drawingml/2006/main">
              <a:rPr lang="mni-Mtei" altLang="ko-KR" sz="4000"/>
              <a:t>ꯌꯥꯊꯪ ꯇꯔꯥ ꯑꯗꯨ꯫</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1982740"/>
            <a:ext cx="4929496" cy="3606522"/>
          </a:xfrm>
          <a:prstGeom prst="rect">
            <a:avLst/>
          </a:prstGeom>
        </p:spPr>
      </p:pic>
    </p:spTree>
    <p:extLst>
      <p:ext uri="{BB962C8B-B14F-4D97-AF65-F5344CB8AC3E}">
        <p14:creationId xmlns:p14="http://schemas.microsoft.com/office/powerpoint/2010/main" val="2335076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mni-Mtei" altLang="ko-KR" sz="4000">
                <a:solidFill>
                  <a:srgbClr val="FF0000"/>
                </a:solidFill>
              </a:rPr>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mni-Mtei" altLang="ko-KR" sz="3600">
                <a:solidFill>
                  <a:schemeClr val="tx1">
                    <a:lumMod val="65000"/>
                    <a:lumOff val="35000"/>
                  </a:schemeClr>
                </a:solidFill>
              </a:rPr>
              <a:t>ꯃꯧꯁꯤꯅꯥ ꯅꯨꯃꯤꯠ ꯴꯰ꯅꯤ ꯑꯃꯁꯨꯡ ꯅꯨꯃꯤꯠ ꯴꯰ꯅꯤ ꯆꯥꯗꯅꯥ ꯏꯕꯨꯡꯉꯣꯒꯥ ꯂꯣꯌꯅꯅꯥ ꯂꯩꯈꯤ꯫</a:t>
            </a:r>
          </a:p>
          <a:p>
            <a:r xmlns:a="http://schemas.openxmlformats.org/drawingml/2006/main">
              <a:rPr lang="mni-Mtei" altLang="ko-KR" sz="3600">
                <a:solidFill>
                  <a:schemeClr val="tx1">
                    <a:lumMod val="65000"/>
                    <a:lumOff val="35000"/>
                  </a:schemeClr>
                </a:solidFill>
              </a:rPr>
              <a:t>ꯕ꯭ꯔꯦꯗ ꯅꯠꯠꯔꯒꯥ ꯊꯛꯅꯕꯥ ꯏꯁꯤꯡ꯫ ꯑꯗꯨꯒꯥ ꯃꯍꯥꯛꯅꯥ ꯋꯥꯌꯦꯜ ꯌꯥꯊꯪꯒꯤ ꯋꯥꯍꯩꯁꯤꯡ ꯑꯗꯨ ꯏꯔꯩꯕꯥꯀꯆꯥꯁꯤꯡ ꯑꯗꯨꯗꯥ ꯏꯔꯝꯃꯤ꯫</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mni-Mtei" altLang="ko-KR" sz="2800">
                <a:solidFill>
                  <a:schemeClr val="tx1">
                    <a:lumMod val="65000"/>
                    <a:lumOff val="35000"/>
                  </a:schemeClr>
                </a:solidFill>
              </a:rPr>
              <a:t>ꯈꯣꯉꯆꯠ ꯳꯴:꯲꯸</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70320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5445224"/>
            <a:ext cx="8963222" cy="1384995"/>
          </a:xfrm>
          <a:prstGeom prst="rect">
            <a:avLst/>
          </a:prstGeom>
          <a:noFill/>
        </p:spPr>
        <p:txBody>
          <a:bodyPr wrap="square" rtlCol="0">
            <a:spAutoFit/>
          </a:bodyPr>
          <a:lstStyle/>
          <a:p>
            <a:r xmlns:a="http://schemas.openxmlformats.org/drawingml/2006/main">
              <a:rPr lang="mni-Mtei" altLang="ko-KR" sz="2800">
                <a:solidFill>
                  <a:schemeClr val="tx1">
                    <a:lumMod val="65000"/>
                    <a:lumOff val="35000"/>
                  </a:schemeClr>
                </a:solidFill>
              </a:rPr>
              <a:t>ꯏꯁ꯭ꯔꯥꯌꯦꯜ ꯃꯆꯥꯁꯤꯡꯅꯥ ꯍꯣꯔꯦꯕ ꯇꯨꯔꯦꯜ(ꯁꯤꯅꯥꯏ ꯇꯨꯔꯦꯜ) ꯌꯧꯔꯀꯈꯤ꯫ ꯏꯕꯨꯡꯉꯣ ꯏꯁ꯭ꯕꯔꯒꯤ ꯃꯁꯛ ꯑꯗꯨ ꯃꯣꯟꯇ ꯁꯤꯅꯥꯏ (ꯍꯣꯔꯦꯕ ꯇꯨꯔꯦꯜ)ꯗꯥ ꯃꯄꯨꯡ ꯐꯥꯅꯥ ꯂꯩꯔꯝꯃꯤ꯫</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3999" cy="5445225"/>
          </a:xfrm>
          <a:prstGeom prst="rect">
            <a:avLst/>
          </a:prstGeom>
        </p:spPr>
      </p:pic>
    </p:spTree>
    <p:extLst>
      <p:ext uri="{BB962C8B-B14F-4D97-AF65-F5344CB8AC3E}">
        <p14:creationId xmlns:p14="http://schemas.microsoft.com/office/powerpoint/2010/main" val="28690761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33" y="6995"/>
            <a:ext cx="8183932" cy="5798269"/>
          </a:xfrm>
          <a:prstGeom prst="rect">
            <a:avLst/>
          </a:prstGeom>
        </p:spPr>
      </p:pic>
      <p:sp>
        <p:nvSpPr>
          <p:cNvPr id="5" name="TextBox 4"/>
          <p:cNvSpPr txBox="1"/>
          <p:nvPr/>
        </p:nvSpPr>
        <p:spPr>
          <a:xfrm>
            <a:off x="73274" y="5787261"/>
            <a:ext cx="8963222" cy="954107"/>
          </a:xfrm>
          <a:prstGeom prst="rect">
            <a:avLst/>
          </a:prstGeom>
          <a:noFill/>
        </p:spPr>
        <p:txBody>
          <a:bodyPr wrap="square" rtlCol="0">
            <a:spAutoFit/>
          </a:bodyPr>
          <a:lstStyle/>
          <a:p>
            <a:r xmlns:a="http://schemas.openxmlformats.org/drawingml/2006/main">
              <a:rPr lang="mni-Mtei" altLang="ko-KR" sz="2800">
                <a:solidFill>
                  <a:schemeClr val="tx1">
                    <a:lumMod val="65000"/>
                    <a:lumOff val="35000"/>
                  </a:schemeClr>
                </a:solidFill>
              </a:rPr>
              <a:t>ꯏꯁ꯭ꯕꯔꯅꯥ ꯃꯣꯁꯤꯗꯥ ꯍꯥꯌꯔꯝꯃꯤ, “ꯑꯩꯒꯤ ꯃꯅꯥꯛꯇꯥ ꯂꯥꯀꯎ”꯫ ꯃꯧꯁꯤꯅꯥ ꯏꯁ꯭ꯕꯔꯒꯤ ꯂꯃꯗꯃꯗꯥ ꯆꯠꯈꯤ꯫</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92132518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598" y="5517232"/>
            <a:ext cx="9054634" cy="1384995"/>
          </a:xfrm>
          <a:prstGeom prst="rect">
            <a:avLst/>
          </a:prstGeom>
          <a:noFill/>
        </p:spPr>
        <p:txBody>
          <a:bodyPr wrap="square" rtlCol="0">
            <a:spAutoFit/>
          </a:bodyPr>
          <a:lstStyle/>
          <a:p>
            <a:r xmlns:a="http://schemas.openxmlformats.org/drawingml/2006/main">
              <a:rPr lang="mni-Mtei" altLang="ko-KR" sz="2800">
                <a:solidFill>
                  <a:schemeClr val="tx1">
                    <a:lumMod val="65000"/>
                    <a:lumOff val="35000"/>
                  </a:schemeClr>
                </a:solidFill>
              </a:rPr>
              <a:t>ꯅꯨꯃꯤꯠ ꯑꯃꯗꯥ ꯏꯁ꯭ꯕꯔꯅꯥ ꯃꯩꯅꯥ ꯆꯥꯀꯄꯥ ꯂꯃꯗꯝ ꯑꯗꯨꯒꯤ ꯃꯅꯨꯡꯗꯥ ꯃꯍꯥꯀꯄꯨ ꯀꯧꯔꯒꯥ ꯍꯥꯌꯔꯝꯃꯤ꯫ “ꯑꯩꯒꯤ ꯃꯤꯌꯥꯝ ꯏꯁ꯭ꯔꯥꯌꯦꯜ ꯃꯆꯥꯁꯤꯡꯕꯨ ꯏꯖꯤꯞꯇꯇꯒꯤ ꯀꯅꯕꯤꯅꯕꯥ ꯑꯩꯅꯥ ꯅꯈꯣꯌꯕꯨ ꯐꯔꯧꯅꯒꯤ ꯃꯅꯥꯛꯇꯥ ꯊꯥꯔꯛꯀꯅꯤ꯫”</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12"/>
            <a:ext cx="9144000" cy="5545944"/>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6021288"/>
            <a:ext cx="9054634" cy="523220"/>
          </a:xfrm>
          <a:prstGeom prst="rect">
            <a:avLst/>
          </a:prstGeom>
          <a:noFill/>
        </p:spPr>
        <p:txBody>
          <a:bodyPr wrap="square" rtlCol="0">
            <a:spAutoFit/>
          </a:bodyPr>
          <a:lstStyle/>
          <a:p>
            <a:r xmlns:a="http://schemas.openxmlformats.org/drawingml/2006/main">
              <a:rPr lang="mni-Mtei" altLang="ko-KR" sz="2800">
                <a:solidFill>
                  <a:schemeClr val="tx1">
                    <a:lumMod val="65000"/>
                    <a:lumOff val="35000"/>
                  </a:schemeClr>
                </a:solidFill>
              </a:rPr>
              <a:t>ꯏꯕꯨꯡꯉꯣ ꯏꯁ꯭ꯕꯔꯅꯥ ꯍꯣꯔꯦꯕ ꯇꯨꯔꯦꯂꯗꯥ ꯎꯅꯈꯤ꯫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43" y="-11699"/>
            <a:ext cx="8316906" cy="5892480"/>
          </a:xfrm>
          <a:prstGeom prst="rect">
            <a:avLst/>
          </a:prstGeom>
        </p:spPr>
      </p:pic>
    </p:spTree>
    <p:extLst>
      <p:ext uri="{BB962C8B-B14F-4D97-AF65-F5344CB8AC3E}">
        <p14:creationId xmlns:p14="http://schemas.microsoft.com/office/powerpoint/2010/main" val="125769555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5473005"/>
            <a:ext cx="9054634" cy="1384995"/>
          </a:xfrm>
          <a:prstGeom prst="rect">
            <a:avLst/>
          </a:prstGeom>
          <a:noFill/>
        </p:spPr>
        <p:txBody>
          <a:bodyPr wrap="square" rtlCol="0">
            <a:spAutoFit/>
          </a:bodyPr>
          <a:lstStyle/>
          <a:p>
            <a:r xmlns:a="http://schemas.openxmlformats.org/drawingml/2006/main">
              <a:rPr lang="mni-Mtei" altLang="ko-KR" sz="2800">
                <a:solidFill>
                  <a:schemeClr val="tx1">
                    <a:lumMod val="65000"/>
                    <a:lumOff val="35000"/>
                  </a:schemeClr>
                </a:solidFill>
              </a:rPr>
              <a:t>ꯏꯁ꯭ꯕꯔꯅꯥ ꯃꯧꯁꯤꯗꯥ ꯁꯤꯂꯒꯤ ꯂꯝ ꯄꯤꯕꯤꯔꯝꯃꯤ꯫ ꯏꯄꯨꯔꯣꯌꯅꯥ ꯏꯁ꯭ꯔꯥꯌꯦꯜ ꯃꯆꯥꯁꯤꯡꯅꯥ ꯉꯥꯀꯄꯤꯅꯕꯥ ꯃꯗꯨꯗꯥ ꯋꯥꯌꯦꯜ ꯌꯥꯊꯪ ꯑꯃꯁꯨꯡ ꯌꯥꯊꯪ ꯏꯈꯤ꯫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8712"/>
            <a:ext cx="8352928" cy="5041888"/>
          </a:xfrm>
          <a:prstGeom prst="rect">
            <a:avLst/>
          </a:prstGeom>
        </p:spPr>
      </p:pic>
    </p:spTree>
    <p:extLst>
      <p:ext uri="{BB962C8B-B14F-4D97-AF65-F5344CB8AC3E}">
        <p14:creationId xmlns:p14="http://schemas.microsoft.com/office/powerpoint/2010/main" val="118226066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5338"/>
            <a:ext cx="9054634" cy="1292662"/>
          </a:xfrm>
          <a:prstGeom prst="rect">
            <a:avLst/>
          </a:prstGeom>
          <a:noFill/>
        </p:spPr>
        <p:txBody>
          <a:bodyPr wrap="square" rtlCol="0">
            <a:spAutoFit/>
          </a:bodyPr>
          <a:lstStyle/>
          <a:p>
            <a:r xmlns:a="http://schemas.openxmlformats.org/drawingml/2006/main">
              <a:rPr lang="mni-Mtei" altLang="ko-KR" sz="2600">
                <a:solidFill>
                  <a:schemeClr val="tx1">
                    <a:lumMod val="65000"/>
                    <a:lumOff val="35000"/>
                  </a:schemeClr>
                </a:solidFill>
              </a:rPr>
              <a:t>“ꯏꯕꯨꯡꯉꯣ, ꯅꯍꯥꯛꯅꯥ ꯑꯩꯈꯣꯌꯗꯥ ꯑꯥꯏꯟ ꯄꯤꯕꯤꯕꯒꯤꯗꯃꯛ ꯊꯥꯒꯠꯆꯔꯤ꯫”</a:t>
            </a:r>
          </a:p>
          <a:p>
            <a:r xmlns:a="http://schemas.openxmlformats.org/drawingml/2006/main">
              <a:rPr lang="mni-Mtei" altLang="ko-KR" sz="2600">
                <a:solidFill>
                  <a:schemeClr val="tx1">
                    <a:lumMod val="65000"/>
                    <a:lumOff val="35000"/>
                  </a:schemeClr>
                </a:solidFill>
              </a:rPr>
              <a:t>ꯃꯧꯁꯤꯅꯥ ꯈꯅꯈꯤ, “ꯑꯩꯅꯥ ꯃꯃꯜ ꯌꯥꯝꯂꯕꯥ ꯌꯥꯊꯪ ꯇꯔꯥ ꯑꯁꯤ ꯀꯅꯕꯤꯒꯅꯤ ꯑꯃꯁꯨꯡ ꯇꯝꯕꯤꯒꯅꯤ꯫”</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699"/>
            <a:ext cx="9127908" cy="5344517"/>
          </a:xfrm>
          <a:prstGeom prst="rect">
            <a:avLst/>
          </a:prstGeom>
        </p:spPr>
      </p:pic>
    </p:spTree>
    <p:extLst>
      <p:ext uri="{BB962C8B-B14F-4D97-AF65-F5344CB8AC3E}">
        <p14:creationId xmlns:p14="http://schemas.microsoft.com/office/powerpoint/2010/main" val="8220049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mni-Mtei" altLang="ko-KR" sz="4000">
                <a:solidFill>
                  <a:srgbClr val="FF0000"/>
                </a:solidFill>
              </a:rPr>
              <a:t>ꯉꯁꯤꯒꯤ ꯂꯥꯏꯁꯣꯟ꯫</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24611"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332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52238" y="1788542"/>
            <a:ext cx="8208912" cy="3539430"/>
          </a:xfrm>
          <a:prstGeom prst="rect">
            <a:avLst/>
          </a:prstGeom>
          <a:noFill/>
        </p:spPr>
        <p:txBody>
          <a:bodyPr wrap="square" rtlCol="0">
            <a:spAutoFit/>
          </a:bodyPr>
          <a:lstStyle/>
          <a:p>
            <a:pPr xmlns:a="http://schemas.openxmlformats.org/drawingml/2006/main" algn="ctr"/>
            <a:r xmlns:a="http://schemas.openxmlformats.org/drawingml/2006/main">
              <a:rPr lang="mni-Mtei" altLang="ko-KR" sz="3200">
                <a:solidFill>
                  <a:schemeClr val="tx1">
                    <a:lumMod val="65000"/>
                    <a:lumOff val="35000"/>
                  </a:schemeClr>
                </a:solidFill>
              </a:rPr>
              <a:t>ꯌꯥꯊꯪ ꯇꯔꯥ ꯑꯁꯤ ꯏꯄꯨꯔꯣꯌꯅꯥ ꯑꯩꯈꯣꯌꯒꯤ ꯄꯨꯟꯁꯤꯒꯤꯗꯃꯛ ꯄꯤꯕꯤꯔꯝꯕꯥ ꯃꯃꯜ ꯌꯥꯝꯂꯕꯥ ꯆꯠꯅ-ꯀꯥꯡꯂꯣꯅꯁꯤꯡꯅꯤ꯫</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mni-Mtei" altLang="ko-KR" sz="3200">
                <a:solidFill>
                  <a:schemeClr val="tx1">
                    <a:lumMod val="65000"/>
                    <a:lumOff val="35000"/>
                  </a:schemeClr>
                </a:solidFill>
              </a:rPr>
              <a:t>ꯑꯩꯈꯣꯌꯅꯥ ꯏꯄꯨꯔꯣꯌꯒꯤ ꯋꯥꯌꯦꯜ ꯌꯥꯊꯪ ꯉꯥꯀꯄꯥ ꯃꯇꯃꯗꯥ ꯏꯄꯨꯔꯣꯌꯅꯥ ꯑꯩꯈꯣꯌꯒꯤ ꯄꯨꯟꯁꯤꯗꯥ ꯅꯨꯡꯉꯥꯏꯕꯥ ꯐꯥꯑꯣꯒꯅꯤ꯫</a:t>
            </a:r>
          </a:p>
          <a:p>
            <a:pPr algn="ctr"/>
            <a:endParaRPr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p:txBody>
      </p:sp>
    </p:spTree>
    <p:extLst>
      <p:ext uri="{BB962C8B-B14F-4D97-AF65-F5344CB8AC3E}">
        <p14:creationId xmlns:p14="http://schemas.microsoft.com/office/powerpoint/2010/main" val="137382834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mni-Mtei" altLang="ko-KR" sz="3200"/>
              <a:t>ꯂꯥꯏ?</a:t>
            </a:r>
            <a:r xmlns:a="http://schemas.openxmlformats.org/drawingml/2006/main">
              <a:rPr lang="mni-Mte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mni-Mtei" altLang="ko-KR" sz="3600">
                <a:solidFill>
                  <a:srgbClr val="C00000"/>
                </a:solidFill>
              </a:rPr>
              <a:t>ꯂꯥꯏ</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862322"/>
          </a:xfrm>
          <a:prstGeom prst="rect">
            <a:avLst/>
          </a:prstGeom>
          <a:noFill/>
        </p:spPr>
        <p:txBody>
          <a:bodyPr wrap="square" rtlCol="0">
            <a:spAutoFit/>
          </a:bodyPr>
          <a:lstStyle/>
          <a:p>
            <a:r xmlns:a="http://schemas.openxmlformats.org/drawingml/2006/main">
              <a:rPr lang="mni-Mtei" altLang="ko-KR" sz="3600">
                <a:solidFill>
                  <a:schemeClr val="tx1">
                    <a:lumMod val="65000"/>
                    <a:lumOff val="35000"/>
                  </a:schemeClr>
                </a:solidFill>
              </a:rPr>
              <a:t>ꯏꯄꯨꯔꯣꯌꯅꯥ ꯑꯩꯈꯣꯌꯗꯥ ꯋꯥꯌꯦꯜ ꯌꯥꯊꯪ ꯑꯃꯁꯨꯡ ꯌꯥꯊꯪ ꯇꯔꯥ ꯄꯤꯕꯤꯔꯦ꯫</a:t>
            </a:r>
          </a:p>
          <a:p>
            <a:endParaRPr lang="en-US" altLang="ko-KR" sz="3600">
              <a:solidFill>
                <a:schemeClr val="tx1">
                  <a:lumMod val="65000"/>
                  <a:lumOff val="35000"/>
                </a:schemeClr>
              </a:solidFill>
            </a:endParaRPr>
          </a:p>
          <a:p>
            <a:r xmlns:a="http://schemas.openxmlformats.org/drawingml/2006/main">
              <a:rPr lang="mni-Mtei" altLang="ko-KR" sz="3600">
                <a:solidFill>
                  <a:schemeClr val="tx1">
                    <a:lumMod val="65000"/>
                    <a:lumOff val="35000"/>
                  </a:schemeClr>
                </a:solidFill>
              </a:rPr>
              <a:t>ꯏꯄꯨꯔꯣꯌꯅꯥ ꯑꯩꯈꯣꯌꯗꯥ ꯃꯁꯥꯃꯀꯄꯨ ꯋꯥꯌꯦꯜ ꯌꯥꯊꯪ ꯑꯃꯁꯨꯡ ꯌꯥꯊꯪꯁꯤꯡ ꯑꯁꯤꯒꯤ ꯈꯨꯠꯊꯥꯡꯗꯥ ꯈꯉꯍꯅꯈꯤ꯫</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13778045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mni-Mtei" altLang="ko-KR" sz="4000">
                <a:solidFill>
                  <a:srgbClr val="FF0000"/>
                </a:solidFill>
              </a:rPr>
              <a:t>ꯉꯁꯤꯒꯤ ꯀ꯭ꯕꯤꯖ꯫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416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mni-Mtei" altLang="ko-KR" sz="3200">
                <a:solidFill>
                  <a:schemeClr val="tx1">
                    <a:lumMod val="65000"/>
                    <a:lumOff val="35000"/>
                  </a:schemeClr>
                </a:solidFill>
              </a:rPr>
              <a:t>ꯏꯁ꯭ꯕꯔꯅꯥ ꯌꯥꯊꯪ ꯇꯔꯥ ꯑꯁꯤ ꯀꯗꯥꯌꯗꯥ ꯏꯈꯤꯕꯒꯦ?</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mni-Mtei" altLang="en-US" sz="2800">
                <a:solidFill>
                  <a:schemeClr val="tx1">
                    <a:lumMod val="65000"/>
                    <a:lumOff val="35000"/>
                  </a:schemeClr>
                </a:solidFill>
              </a:rPr>
              <a:t>꯱ </a:t>
            </a:r>
            <a:r xmlns:a="http://schemas.openxmlformats.org/drawingml/2006/main">
              <a:rPr lang="mni-Mtei" altLang="ko-KR" sz="2800">
                <a:solidFill>
                  <a:schemeClr val="tx1">
                    <a:lumMod val="65000"/>
                    <a:lumOff val="35000"/>
                  </a:schemeClr>
                </a:solidFill>
              </a:rPr>
              <a:t>ꯎꯒꯤ ꯇꯦꯕꯜ꯫</a:t>
            </a:r>
            <a:r xmlns:a="http://schemas.openxmlformats.org/drawingml/2006/main">
              <a:rPr lang="mni-Mtei" altLang="en-US" sz="2800">
                <a:solidFill>
                  <a:schemeClr val="tx1">
                    <a:lumMod val="65000"/>
                    <a:lumOff val="35000"/>
                  </a:schemeClr>
                </a:solidFill>
              </a:rPr>
              <a:t> </a:t>
            </a: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mni-Mtei" altLang="en-US" sz="2800">
                <a:solidFill>
                  <a:schemeClr val="tx1">
                    <a:lumMod val="65000"/>
                    <a:lumOff val="35000"/>
                  </a:schemeClr>
                </a:solidFill>
              </a:rPr>
              <a:t>꯲ </a:t>
            </a:r>
            <a:r xmlns:a="http://schemas.openxmlformats.org/drawingml/2006/main">
              <a:rPr lang="mni-Mtei" altLang="ko-KR" sz="2800">
                <a:solidFill>
                  <a:schemeClr val="tx1">
                    <a:lumMod val="65000"/>
                    <a:lumOff val="35000"/>
                  </a:schemeClr>
                </a:solidFill>
              </a:rPr>
              <a:t>ꯃꯩꯁꯥ꯫</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ꯇꯦꯕꯜ ꯑꯃꯥ꯫</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mni-Mtei" altLang="en-US" sz="2800">
                <a:solidFill>
                  <a:schemeClr val="tx1">
                    <a:lumMod val="65000"/>
                    <a:lumOff val="35000"/>
                  </a:schemeClr>
                </a:solidFill>
              </a:rPr>
              <a:t>꯳ </a:t>
            </a:r>
            <a:r xmlns:a="http://schemas.openxmlformats.org/drawingml/2006/main">
              <a:rPr lang="mni-Mtei" altLang="ko-KR" sz="2800">
                <a:solidFill>
                  <a:schemeClr val="tx1">
                    <a:lumMod val="65000"/>
                    <a:lumOff val="35000"/>
                  </a:schemeClr>
                </a:solidFill>
              </a:rPr>
              <a:t>ꯄꯦꯄꯔ ꯇꯧꯕꯥ꯫</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mni-Mtei" altLang="en-US" sz="2800">
                <a:solidFill>
                  <a:schemeClr val="tx1">
                    <a:lumMod val="65000"/>
                    <a:lumOff val="35000"/>
                  </a:schemeClr>
                </a:solidFill>
              </a:rPr>
              <a:t>꯴ </a:t>
            </a:r>
            <a:r xmlns:a="http://schemas.openxmlformats.org/drawingml/2006/main">
              <a:rPr lang="mni-Mtei" altLang="ko-KR" sz="2800">
                <a:solidFill>
                  <a:schemeClr val="tx1">
                    <a:lumMod val="65000"/>
                    <a:lumOff val="35000"/>
                  </a:schemeClr>
                </a:solidFill>
              </a:rPr>
              <a:t>ꯁ꯭ꯇꯣꯟ ꯇꯦꯕꯜ꯫</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p>
            <a:r xmlns:a="http://schemas.openxmlformats.org/drawingml/2006/main">
              <a:rPr lang="mni-Mtei" altLang="en-US" sz="2800">
                <a:solidFill>
                  <a:srgbClr val="FF0000"/>
                </a:solidFill>
              </a:rPr>
              <a:t>꯴ </a:t>
            </a:r>
            <a:r xmlns:a="http://schemas.openxmlformats.org/drawingml/2006/main">
              <a:rPr lang="mni-Mtei" altLang="ko-KR" sz="2800">
                <a:solidFill>
                  <a:srgbClr val="FF0000"/>
                </a:solidFill>
              </a:rPr>
              <a:t>ꯁ꯭ꯇꯣꯟ ꯇꯦꯕꯜ꯫</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3777942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mni-Mtei" altLang="ko-KR" sz="4000">
                <a:solidFill>
                  <a:srgbClr val="FF0000"/>
                </a:solidFill>
              </a:rPr>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mni-Mtei" altLang="ko-KR" sz="3600">
                <a:solidFill>
                  <a:schemeClr val="tx1">
                    <a:lumMod val="65000"/>
                    <a:lumOff val="35000"/>
                  </a:schemeClr>
                </a:solidFill>
              </a:rPr>
              <a:t>ꯃꯧꯁꯤꯅꯥ ꯅꯨꯃꯤꯠ ꯴꯰ꯅꯤ ꯑꯃꯁꯨꯡ ꯅꯨꯃꯤꯠ ꯴꯰ꯅꯤ ꯆꯥꯗꯅꯥ ꯏꯕꯨꯡꯉꯣꯒꯥ ꯂꯣꯌꯅꯅꯥ ꯂꯩꯈꯤ꯫</a:t>
            </a:r>
          </a:p>
          <a:p>
            <a:r xmlns:a="http://schemas.openxmlformats.org/drawingml/2006/main">
              <a:rPr lang="mni-Mtei" altLang="ko-KR" sz="3600">
                <a:solidFill>
                  <a:schemeClr val="tx1">
                    <a:lumMod val="65000"/>
                    <a:lumOff val="35000"/>
                  </a:schemeClr>
                </a:solidFill>
              </a:rPr>
              <a:t>ꯕ꯭ꯔꯦꯗ ꯅꯠꯠꯔꯒꯥ ꯊꯛꯅꯕꯥ ꯏꯁꯤꯡ꯫ ꯑꯗꯨꯒꯥ ꯃꯍꯥꯛꯅꯥ ꯋꯥꯌꯦꯜ ꯌꯥꯊꯪꯒꯤ ꯋꯥꯍꯩꯁꯤꯡ ꯑꯗꯨ ꯏꯔꯩꯕꯥꯀꯆꯥꯁꯤꯡ ꯑꯗꯨꯗꯥ ꯏꯔꯝꯃꯤ꯫</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mni-Mtei" altLang="ko-KR" sz="2800">
                <a:solidFill>
                  <a:schemeClr val="tx1">
                    <a:lumMod val="65000"/>
                    <a:lumOff val="35000"/>
                  </a:schemeClr>
                </a:solidFill>
              </a:rPr>
              <a:t>ꯈꯣꯉꯆꯠ ꯳꯴:꯲꯸</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6324980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b="1">
                <a:solidFill>
                  <a:schemeClr val="tx1">
                    <a:lumMod val="50000"/>
                    <a:lumOff val="50000"/>
                  </a:schemeClr>
                </a:solidFill>
              </a:rPr>
              <a:t>ꯅꯪ ꯲꯲ ꯏꯁ꯭ꯕꯔꯒꯤ ꯋꯥꯍꯩ꯫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4400"/>
              <a:t>ꯒꯣꯜꯗꯟ ꯀꯥꯜꯐ ꯑꯁꯤꯅꯤ꯫</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831583"/>
            <a:ext cx="5364088" cy="3792550"/>
          </a:xfrm>
          <a:prstGeom prst="rect">
            <a:avLst/>
          </a:prstGeom>
        </p:spPr>
      </p:pic>
    </p:spTree>
    <p:extLst>
      <p:ext uri="{BB962C8B-B14F-4D97-AF65-F5344CB8AC3E}">
        <p14:creationId xmlns:p14="http://schemas.microsoft.com/office/powerpoint/2010/main" val="3588318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4000">
                <a:solidFill>
                  <a:srgbClr val="FF0000"/>
                </a:solidFill>
              </a:rPr>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3600">
                <a:solidFill>
                  <a:schemeClr val="bg1">
                    <a:lumMod val="50000"/>
                  </a:schemeClr>
                </a:solidFill>
              </a:rPr>
              <a:t>ꯃꯈꯣꯌꯅꯥ ꯄꯤꯔꯀꯄꯥ ꯑꯗꯨ ꯃꯍꯥꯛꯅꯥ ꯂꯧꯗꯨꯅꯥ ꯃꯑꯣꯡ ꯑꯗꯨꯗꯥ ꯁꯦꯃꯈꯤꯕꯥ ꯃꯨꯔꯇꯤ ꯑꯃꯥ ꯑꯣꯏꯍꯅꯈꯤ꯫</a:t>
            </a:r>
          </a:p>
          <a:p>
            <a:r xmlns:a="http://schemas.openxmlformats.org/drawingml/2006/main">
              <a:rPr lang="mni-Mtei" altLang="ko-KR" sz="3600">
                <a:solidFill>
                  <a:schemeClr val="bg1">
                    <a:lumMod val="50000"/>
                  </a:schemeClr>
                </a:solidFill>
              </a:rPr>
              <a:t>ꯁꯅꯕꯤ ꯑꯃꯒꯤ, ꯈꯨꯠꯂꯥꯏ ꯑꯃꯅꯥ ꯐꯦꯁꯟ ꯇꯧꯕꯥ꯫ ꯑꯗꯨꯗꯒꯤ ꯃꯈꯣꯌꯅꯥ ꯍꯥꯌꯈꯤ, “ꯍꯦ ꯏꯁ꯭ꯔꯥꯌꯦꯜ, ꯅꯈꯣꯌꯕꯨ ꯏꯖꯤꯞꯇꯇꯒꯤ ꯂꯧꯊꯣꯀꯈꯤꯕꯥ ꯅꯈꯣꯌꯒꯤ ꯏꯁ꯭ꯕꯔꯁꯤꯡꯅꯤ꯫”</a:t>
            </a:r>
          </a:p>
          <a:p>
            <a:r xmlns:a="http://schemas.openxmlformats.org/drawingml/2006/main">
              <a:rPr lang="mni-Mtei"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ni-Mtei" altLang="ko-KR" sz="2800">
                <a:solidFill>
                  <a:schemeClr val="tx1">
                    <a:lumMod val="65000"/>
                    <a:lumOff val="35000"/>
                  </a:schemeClr>
                </a:solidFill>
              </a:rPr>
              <a:t>ꯑꯦꯛꯁꯣꯁ ꯇꯧꯕꯥ꯫</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꯳꯲:꯴ꯗꯥ ꯌꯥꯑꯣꯔꯤ꯫</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4224893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7321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2800">
                <a:solidFill>
                  <a:schemeClr val="tx1">
                    <a:lumMod val="65000"/>
                    <a:lumOff val="35000"/>
                  </a:schemeClr>
                </a:solidFill>
              </a:rPr>
              <a:t>ꯃꯧꯁꯤꯅꯥ ꯃꯇꯝ ꯀꯨꯏꯅꯥ ꯇꯨꯔꯦꯂꯗꯒꯤ ꯂꯥꯀꯄꯥ ꯃꯇꯃꯗꯥ ꯃꯈꯣꯌꯅꯥ ꯅꯨꯡꯉꯥꯏꯇꯕꯥ ꯐꯥꯑꯣꯈꯤ꯫ “ꯃꯧꯁꯤꯒꯤ ꯃꯍꯨꯠꯇꯥ ꯑꯩꯈꯣꯌꯕꯨ ꯂꯃꯖꯤꯡꯕꯤꯅꯕꯥ ꯑꯩꯈꯣꯌꯒꯤ ꯏꯁ꯭ꯕꯔ ꯃꯊꯧ ꯇꯥꯏ꯫”</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229200"/>
          </a:xfrm>
          <a:prstGeom prst="rect">
            <a:avLst/>
          </a:prstGeom>
        </p:spPr>
      </p:pic>
    </p:spTree>
    <p:extLst>
      <p:ext uri="{BB962C8B-B14F-4D97-AF65-F5344CB8AC3E}">
        <p14:creationId xmlns:p14="http://schemas.microsoft.com/office/powerpoint/2010/main" val="179886426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92552"/>
          </a:xfrm>
          <a:prstGeom prst="rect">
            <a:avLst/>
          </a:prstGeom>
          <a:noFill/>
        </p:spPr>
        <p:txBody>
          <a:bodyPr wrap="square" rtlCol="0">
            <a:spAutoFit/>
          </a:bodyPr>
          <a:lstStyle/>
          <a:p>
            <a:r xmlns:a="http://schemas.openxmlformats.org/drawingml/2006/main">
              <a:rPr lang="mni-Mtei" altLang="ko-KR" sz="2600">
                <a:solidFill>
                  <a:schemeClr val="tx1">
                    <a:lumMod val="65000"/>
                    <a:lumOff val="35000"/>
                  </a:schemeClr>
                </a:solidFill>
              </a:rPr>
              <a:t>ꯃꯧꯁꯤꯅꯥ ꯏꯖꯤꯞꯇꯇꯥ ꯍꯜꯂꯀꯈꯤ, ꯃꯍꯥꯛꯀꯤ ꯃꯤꯌꯥꯃꯕꯨ ꯀꯅꯕꯤꯅꯕꯥ ꯏꯁ꯭ꯔꯥꯌꯦꯜ ꯃꯆꯥꯁꯤꯡꯅꯥ ꯏꯁ꯭ꯕꯔꯅꯥ ꯃꯍꯥꯀꯄꯨ ꯄꯤꯕꯤꯔꯝꯕꯥ ꯈꯣꯉꯎꯞ ꯑꯗꯨ ꯊꯃꯗꯨꯅꯥ꯫</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8" y="0"/>
            <a:ext cx="8171044" cy="5776565"/>
          </a:xfrm>
          <a:prstGeom prst="rect">
            <a:avLst/>
          </a:prstGeom>
        </p:spPr>
      </p:pic>
    </p:spTree>
    <p:extLst>
      <p:ext uri="{BB962C8B-B14F-4D97-AF65-F5344CB8AC3E}">
        <p14:creationId xmlns:p14="http://schemas.microsoft.com/office/powerpoint/2010/main" val="257729391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2800">
                <a:solidFill>
                  <a:schemeClr val="tx1">
                    <a:lumMod val="65000"/>
                    <a:lumOff val="35000"/>
                  </a:schemeClr>
                </a:solidFill>
              </a:rPr>
              <a:t>ꯑꯗꯨꯅꯥ, ꯃꯈꯣꯌꯅꯥ ꯁꯅꯥꯒꯤ ꯇꯛꯃꯥꯟ ꯑꯃꯥ ꯁꯦꯃꯈꯤ ꯑꯃꯁꯨꯡ ꯃꯈꯣꯌꯕꯨ ꯂꯨꯆꯤꯡꯅꯕꯥ ꯃꯈꯣꯌꯒꯤ ꯏꯁ꯭ꯕꯔ ꯑꯣꯏꯅꯥ ꯈꯨꯔꯨꯃꯖꯈꯤ꯫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4"/>
            <a:ext cx="8312665" cy="5877272"/>
          </a:xfrm>
          <a:prstGeom prst="rect">
            <a:avLst/>
          </a:prstGeom>
        </p:spPr>
      </p:pic>
    </p:spTree>
    <p:extLst>
      <p:ext uri="{BB962C8B-B14F-4D97-AF65-F5344CB8AC3E}">
        <p14:creationId xmlns:p14="http://schemas.microsoft.com/office/powerpoint/2010/main" val="178046134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2800">
                <a:solidFill>
                  <a:schemeClr val="tx1">
                    <a:lumMod val="65000"/>
                    <a:lumOff val="35000"/>
                  </a:schemeClr>
                </a:solidFill>
              </a:rPr>
              <a:t>ꯌꯥꯊꯪ ꯇꯔꯥꯒꯥ ꯂꯣꯌꯅꯅꯥ ꯂꯥꯀꯄꯥ ꯃꯣꯁꯤꯅꯥ ꯑꯁꯨꯛ ꯌꯥꯝꯅꯥ ꯋꯥꯅꯥ ꯊꯣꯀꯈꯤ꯫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54" y="-27383"/>
            <a:ext cx="8334092" cy="5904656"/>
          </a:xfrm>
          <a:prstGeom prst="rect">
            <a:avLst/>
          </a:prstGeom>
        </p:spPr>
      </p:pic>
    </p:spTree>
    <p:extLst>
      <p:ext uri="{BB962C8B-B14F-4D97-AF65-F5344CB8AC3E}">
        <p14:creationId xmlns:p14="http://schemas.microsoft.com/office/powerpoint/2010/main" val="173041108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2800">
                <a:solidFill>
                  <a:schemeClr val="tx1">
                    <a:lumMod val="65000"/>
                    <a:lumOff val="35000"/>
                  </a:schemeClr>
                </a:solidFill>
              </a:rPr>
              <a:t>ꯏꯁ꯭ꯕꯔꯅꯥ ꯃꯈꯣꯌꯒꯤ ꯃꯊꯛꯇꯥ ꯌꯥꯝꯅꯥ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ꯋꯥꯅꯥ ꯊꯣꯀꯈꯤ꯫ “ꯑꯩꯅꯥ ꯃꯈꯣꯌꯕꯨ ꯃꯥꯡꯍꯟ ꯇꯥꯀꯍꯅꯒꯅꯤ꯫ ꯑꯗꯨꯗꯒꯤ ꯑꯩꯅꯥ ꯅꯈꯣꯌꯕꯨ ꯑꯆꯧꯕꯥ ꯖꯥꯇꯤ ꯑꯃꯥ ꯑꯣꯏꯍꯅꯒꯅꯤ꯫”</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903030"/>
          </a:xfrm>
          <a:prstGeom prst="rect">
            <a:avLst/>
          </a:prstGeom>
        </p:spPr>
      </p:pic>
    </p:spTree>
    <p:extLst>
      <p:ext uri="{BB962C8B-B14F-4D97-AF65-F5344CB8AC3E}">
        <p14:creationId xmlns:p14="http://schemas.microsoft.com/office/powerpoint/2010/main" val="17806570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12" y="5920824"/>
            <a:ext cx="9207838"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2600">
                <a:solidFill>
                  <a:schemeClr val="tx1">
                    <a:lumMod val="65000"/>
                    <a:lumOff val="35000"/>
                  </a:schemeClr>
                </a:solidFill>
              </a:rPr>
              <a:t>ꯑꯗꯨꯕꯨ, ꯃꯧꯁꯤꯅꯥ ꯃꯈꯣꯌꯕꯨ ꯌꯥꯝꯅꯥ ꯋꯥꯅꯥ ꯃꯥꯉꯍꯅꯕꯥ ꯉꯝꯅꯕꯥ ꯏꯁ꯭ꯕꯔꯗꯥ ꯍꯥꯌꯖꯈꯤ꯫ ꯏꯄꯨꯔꯣꯌꯅꯥ ꯃꯧꯁꯤꯒꯤ ꯄ꯭ꯔꯥꯔꯊꯅꯥ ꯇꯥꯈꯤ ꯑꯃꯁꯨꯡ ꯃꯈꯣꯌꯕꯨ ꯌꯥꯅꯤꯡꯗꯕꯥ ꯐꯣꯡꯗꯣꯀꯈꯤ꯫</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 y="7674"/>
            <a:ext cx="9148815" cy="5913150"/>
          </a:xfrm>
          <a:prstGeom prst="rect">
            <a:avLst/>
          </a:prstGeom>
        </p:spPr>
      </p:pic>
    </p:spTree>
    <p:extLst>
      <p:ext uri="{BB962C8B-B14F-4D97-AF65-F5344CB8AC3E}">
        <p14:creationId xmlns:p14="http://schemas.microsoft.com/office/powerpoint/2010/main" val="100620666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4000">
                <a:solidFill>
                  <a:srgbClr val="FF0000"/>
                </a:solidFill>
              </a:rPr>
              <a:t>ꯉꯁꯤꯒꯤ...</a:t>
            </a:r>
            <a:r xmlns:a="http://schemas.openxmlformats.org/drawingml/2006/main">
              <a:rPr lang="mni-Mtei" altLang="en-US" sz="4000">
                <a:solidFill>
                  <a:srgbClr val="FF0000"/>
                </a:solidFill>
              </a:rPr>
              <a:t> </a:t>
            </a:r>
            <a:r xmlns:a="http://schemas.openxmlformats.org/drawingml/2006/main">
              <a:rPr lang="mni-Mtei" altLang="ko-KR" sz="4000">
                <a:solidFill>
                  <a:srgbClr val="FF0000"/>
                </a:solidFill>
              </a:rPr>
              <a:t>ꯄꯔꯥ</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7150" y="5136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5136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5078313"/>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3600">
                <a:solidFill>
                  <a:schemeClr val="tx1">
                    <a:lumMod val="65000"/>
                    <a:lumOff val="35000"/>
                  </a:schemeClr>
                </a:solidFill>
              </a:rPr>
              <a:t>ꯏꯄꯨꯔꯣꯌꯅꯥ ꯈ꯭ꯕꯥꯏꯗꯒꯤ ꯌꯥꯝꯅꯥ ꯂꯥꯡꯇꯛꯅꯔꯤꯕꯥ ꯑꯁꯤ ꯃꯍꯥꯛꯀꯤ ꯃꯍꯨꯠꯇꯥ ꯑꯇꯣꯞꯄꯥ ꯏꯁ꯭ꯕꯔꯕꯨ ꯈꯨꯔꯨꯃꯖꯕꯅꯤ꯫</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mni-Mtei" altLang="ko-KR" sz="3600">
                <a:solidFill>
                  <a:schemeClr val="tx1">
                    <a:lumMod val="65000"/>
                    <a:lumOff val="35000"/>
                  </a:schemeClr>
                </a:solidFill>
              </a:rPr>
              <a:t>ꯃꯃꯜ ꯑꯃꯠꯇꯗꯥ ꯅꯍꯥꯛꯅꯥ ꯃꯁꯥꯒꯤꯗꯃꯛ ꯃꯨꯔꯇꯤ ꯑꯃꯠꯇꯥ ꯁꯦꯃꯒꯅꯨ꯫</a:t>
            </a:r>
          </a:p>
          <a:p>
            <a:pPr xmlns:a="http://schemas.openxmlformats.org/drawingml/2006/main" algn="ctr"/>
            <a:r xmlns:a="http://schemas.openxmlformats.org/drawingml/2006/main">
              <a:rPr lang="mni-Mtei" altLang="ko-KR" sz="3600">
                <a:solidFill>
                  <a:schemeClr val="tx1">
                    <a:lumMod val="65000"/>
                    <a:lumOff val="35000"/>
                  </a:schemeClr>
                </a:solidFill>
              </a:rPr>
              <a:t>ꯀꯔꯤꯒꯨꯝꯕꯥ ꯀꯔꯤꯒꯨꯝꯕꯥ ꯑꯃꯥ ꯊꯣꯛꯂꯕꯁꯨ ꯅꯍꯥꯛꯅꯥ ꯃꯈꯣꯌꯗꯥ ꯈꯨꯔꯨꯃꯖꯔꯣꯏꯗꯕꯅꯤ ꯑꯃꯁꯨꯡ ꯃꯈꯣꯌꯕꯨ ꯈꯨꯔꯨꯃꯖꯔꯣꯏꯗꯕꯅꯤ꯫</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405912542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3200">
                <a:solidFill>
                  <a:srgbClr val="FF0000"/>
                </a:solidFill>
              </a:rPr>
              <a:t>ꯂꯥꯏ?</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2456" y="7372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683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3600">
                <a:solidFill>
                  <a:srgbClr val="C00000"/>
                </a:solidFill>
              </a:rPr>
              <a:t>ꯂꯥꯏ…</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3600">
                <a:solidFill>
                  <a:schemeClr val="tx1">
                    <a:lumMod val="65000"/>
                    <a:lumOff val="35000"/>
                  </a:schemeClr>
                </a:solidFill>
              </a:rPr>
              <a:t>ꯏꯄꯨꯔꯣꯌꯅꯥ ꯃꯍꯥꯛꯀꯤ ꯃꯍꯨꯠꯇꯥ ꯃꯨꯔꯇꯤꯕꯨ ꯈꯨꯔꯨꯃꯖꯕꯥ ꯑꯁꯤ ꯈ꯭ꯕꯥꯏꯗꯒꯤ ꯌꯥꯝꯅꯥ ꯂꯥꯡꯇꯛꯅꯩ꯫</a:t>
            </a:r>
          </a:p>
          <a:p>
            <a:endParaRPr lang="ko-KR" altLang="en-US" sz="3600">
              <a:solidFill>
                <a:schemeClr val="tx1">
                  <a:lumMod val="65000"/>
                  <a:lumOff val="35000"/>
                </a:schemeClr>
              </a:solidFill>
            </a:endParaRPr>
          </a:p>
        </p:txBody>
      </p:sp>
    </p:spTree>
    <p:extLst>
      <p:ext uri="{BB962C8B-B14F-4D97-AF65-F5344CB8AC3E}">
        <p14:creationId xmlns:p14="http://schemas.microsoft.com/office/powerpoint/2010/main" val="17588723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4000">
                <a:solidFill>
                  <a:srgbClr val="FF0000"/>
                </a:solidFill>
              </a:rPr>
              <a:t>ꯉꯁꯤꯒꯤ ꯀ꯭ꯕꯤꯖ꯫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9036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3600">
                <a:solidFill>
                  <a:schemeClr val="tx1">
                    <a:lumMod val="65000"/>
                    <a:lumOff val="35000"/>
                  </a:schemeClr>
                </a:solidFill>
              </a:rPr>
              <a:t>ꯏꯁ꯭ꯔꯥꯌꯦꯜ ꯃꯆꯥꯁꯤꯡꯅꯥ ꯄꯥꯞ ꯇꯧꯅꯕꯒꯤꯗꯃꯛ ꯀꯔꯤ ꯃꯨꯔꯇꯤ ꯁꯦꯃꯈꯤꯕꯒꯦ?</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en-US" sz="2800">
                <a:solidFill>
                  <a:schemeClr val="tx1">
                    <a:lumMod val="65000"/>
                    <a:lumOff val="35000"/>
                  </a:schemeClr>
                </a:solidFill>
              </a:rPr>
              <a:t>꯱ </a:t>
            </a:r>
            <a:r xmlns:a="http://schemas.openxmlformats.org/drawingml/2006/main">
              <a:rPr lang="mni-Mtei" altLang="ko-KR" sz="2800">
                <a:solidFill>
                  <a:schemeClr val="tx1">
                    <a:lumMod val="65000"/>
                    <a:lumOff val="35000"/>
                  </a:schemeClr>
                </a:solidFill>
              </a:rPr>
              <a:t>ꯁꯅꯥꯒꯤ꯫</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ꯎꯃꯥꯏꯕꯤ</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493151"/>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en-US" sz="2800">
                <a:solidFill>
                  <a:schemeClr val="tx1">
                    <a:lumMod val="65000"/>
                    <a:lumOff val="35000"/>
                  </a:schemeClr>
                </a:solidFill>
              </a:rPr>
              <a:t>꯲ </a:t>
            </a:r>
            <a:r xmlns:a="http://schemas.openxmlformats.org/drawingml/2006/main">
              <a:rPr lang="mni-Mtei" altLang="ko-KR" sz="2800">
                <a:solidFill>
                  <a:schemeClr val="tx1">
                    <a:lumMod val="65000"/>
                    <a:lumOff val="35000"/>
                  </a:schemeClr>
                </a:solidFill>
              </a:rPr>
              <a:t>ꯒꯣꯜꯗꯟ ꯀꯥꯜꯐ꯫</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en-US" sz="2800">
                <a:solidFill>
                  <a:schemeClr val="tx1">
                    <a:lumMod val="65000"/>
                    <a:lumOff val="35000"/>
                  </a:schemeClr>
                </a:solidFill>
              </a:rPr>
              <a:t>꯳ </a:t>
            </a:r>
            <a:r xmlns:a="http://schemas.openxmlformats.org/drawingml/2006/main">
              <a:rPr lang="mni-Mtei" altLang="ko-KR" sz="2800">
                <a:solidFill>
                  <a:schemeClr val="tx1">
                    <a:lumMod val="65000"/>
                    <a:lumOff val="35000"/>
                  </a:schemeClr>
                </a:solidFill>
              </a:rPr>
              <a:t>ꯁꯤꯂꯚꯥꯔ ꯀꯥꯜꯐ꯫</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en-US" sz="2800">
                <a:solidFill>
                  <a:schemeClr val="tx1">
                    <a:lumMod val="65000"/>
                    <a:lumOff val="35000"/>
                  </a:schemeClr>
                </a:solidFill>
              </a:rPr>
              <a:t>꯴ </a:t>
            </a:r>
            <a:r xmlns:a="http://schemas.openxmlformats.org/drawingml/2006/main">
              <a:rPr lang="mni-Mtei" altLang="ko-KR" sz="2800">
                <a:solidFill>
                  <a:schemeClr val="tx1">
                    <a:lumMod val="65000"/>
                    <a:lumOff val="35000"/>
                  </a:schemeClr>
                </a:solidFill>
              </a:rPr>
              <a:t>ꯂꯨꯄꯥꯒꯤ꯫</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ꯎꯃꯥꯏꯕꯤ</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2536" y="349315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en-US" sz="2800">
                <a:solidFill>
                  <a:srgbClr val="FF0000"/>
                </a:solidFill>
              </a:rPr>
              <a:t>꯲ </a:t>
            </a:r>
            <a:r xmlns:a="http://schemas.openxmlformats.org/drawingml/2006/main">
              <a:rPr lang="mni-Mtei" altLang="ko-KR" sz="2800">
                <a:solidFill>
                  <a:srgbClr val="FF0000"/>
                </a:solidFill>
              </a:rPr>
              <a:t>ꯒꯣꯜꯗꯟ ꯀꯥꯜꯐ꯫</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999124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4000">
                <a:solidFill>
                  <a:srgbClr val="FF0000"/>
                </a:solidFill>
              </a:rPr>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3600">
                <a:solidFill>
                  <a:schemeClr val="bg1">
                    <a:lumMod val="50000"/>
                  </a:schemeClr>
                </a:solidFill>
              </a:rPr>
              <a:t>ꯃꯈꯣꯌꯅꯥ ꯄꯤꯔꯀꯄꯥ ꯑꯗꯨ ꯃꯍꯥꯛꯅꯥ ꯂꯧꯗꯨꯅꯥ ꯃꯑꯣꯡ ꯑꯗꯨꯗꯥ ꯁꯦꯃꯈꯤꯕꯥ ꯃꯨꯔꯇꯤ ꯑꯃꯥ ꯑꯣꯏꯍꯅꯈꯤ꯫</a:t>
            </a:r>
          </a:p>
          <a:p>
            <a:r xmlns:a="http://schemas.openxmlformats.org/drawingml/2006/main">
              <a:rPr lang="mni-Mtei" altLang="ko-KR" sz="3600">
                <a:solidFill>
                  <a:schemeClr val="bg1">
                    <a:lumMod val="50000"/>
                  </a:schemeClr>
                </a:solidFill>
              </a:rPr>
              <a:t>ꯁꯅꯕꯤ ꯑꯃꯒꯤ, ꯈꯨꯠꯂꯥꯏ ꯑꯃꯅꯥ ꯐꯦꯁꯟ ꯇꯧꯕꯥ꯫ ꯑꯗꯨꯗꯒꯤ ꯃꯈꯣꯌꯅꯥ ꯍꯥꯌꯈꯤ, “ꯍꯦ ꯏꯁ꯭ꯔꯥꯌꯦꯜ, ꯅꯈꯣꯌꯕꯨ ꯏꯖꯤꯞꯇꯇꯒꯤ ꯂꯧꯊꯣꯀꯈꯤꯕꯥ ꯅꯈꯣꯌꯒꯤ ꯏꯁ꯭ꯕꯔꯁꯤꯡꯅꯤ꯫”</a:t>
            </a:r>
          </a:p>
          <a:p>
            <a:r xmlns:a="http://schemas.openxmlformats.org/drawingml/2006/main">
              <a:rPr lang="mni-Mtei"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ni-Mtei" altLang="ko-KR" sz="2800">
                <a:solidFill>
                  <a:schemeClr val="tx1">
                    <a:lumMod val="65000"/>
                    <a:lumOff val="35000"/>
                  </a:schemeClr>
                </a:solidFill>
              </a:rPr>
              <a:t>ꯑꯦꯛꯁꯣꯁ ꯇꯧꯕꯥ꯫</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꯳꯲:꯴ꯗꯥ ꯌꯥꯑꯣꯔꯤ꯫</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34013684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b="1">
                <a:solidFill>
                  <a:schemeClr val="tx1">
                    <a:lumMod val="50000"/>
                    <a:lumOff val="50000"/>
                  </a:schemeClr>
                </a:solidFill>
              </a:rPr>
              <a:t>ꯅꯪ ꯲꯳ ꯏꯁ꯭ꯕꯔꯒꯤ ꯋꯥꯍꯩ꯫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909" y="4221088"/>
            <a:ext cx="2592288" cy="21739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04909" y="5564135"/>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4400"/>
              <a:t>ꯃꯔꯨꯚꯨꯃꯤꯗꯥ ꯂꯩꯕꯥ ꯏꯁ꯭ꯕꯔꯒꯤ ꯌꯨꯝ (ꯇꯥꯕꯥꯔꯅꯥꯀꯜ)꯫</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142" y="1831583"/>
            <a:ext cx="5173836" cy="3792550"/>
          </a:xfrm>
          <a:prstGeom prst="rect">
            <a:avLst/>
          </a:prstGeom>
        </p:spPr>
      </p:pic>
    </p:spTree>
    <p:extLst>
      <p:ext uri="{BB962C8B-B14F-4D97-AF65-F5344CB8AC3E}">
        <p14:creationId xmlns:p14="http://schemas.microsoft.com/office/powerpoint/2010/main" val="4280868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4000">
                <a:solidFill>
                  <a:srgbClr val="FF0000"/>
                </a:solidFill>
              </a:rPr>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3600">
                <a:solidFill>
                  <a:schemeClr val="bg1">
                    <a:lumMod val="50000"/>
                  </a:schemeClr>
                </a:solidFill>
              </a:rPr>
              <a:t>ꯇꯝꯄꯥꯛ, ꯁꯥꯛꯁꯤꯒꯤ ꯇꯝꯄꯥꯛ ꯑꯗꯨ ꯁꯦꯃꯈꯤꯕꯥ ꯅꯨꯃꯤꯠ ꯑꯗꯨꯗꯥ ꯅꯣꯡꯂꯩ ꯅꯨꯡꯁꯤꯠꯅꯥ ꯃꯗꯨꯕꯨ ꯊꯨꯒꯥꯌꯈꯤ꯫ ꯅꯨꯃꯤꯗꯥꯡꯗꯒꯤ ꯑꯌꯨꯛ ꯐꯥꯑꯣꯕꯥ ꯇꯝꯄꯥꯛꯀꯤ ꯃꯊꯛꯇꯥ ꯂꯩꯕꯥ ꯅꯣꯡꯂꯩ ꯅꯨꯡꯁꯤꯠ ꯑꯗꯨ ꯃꯩꯒꯨꯝꯅꯥ ꯎꯈꯤ꯫</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ni-Mtei" altLang="ko-KR" sz="2800">
                <a:solidFill>
                  <a:schemeClr val="tx1">
                    <a:lumMod val="65000"/>
                    <a:lumOff val="35000"/>
                  </a:schemeClr>
                </a:solidFill>
              </a:rPr>
              <a:t>ꯅꯝꯕꯔꯁꯤꯡ꯫</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꯹:꯱꯵ꯗꯥ ꯐꯣꯉꯈ꯭ꯔꯦ꯫</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29202541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mni-Mtei" altLang="ko-KR" sz="4000">
                <a:solidFill>
                  <a:srgbClr val="FF0000"/>
                </a:solidFill>
              </a:rPr>
              <a:t>ꯉꯁꯤꯒꯤ ꯂꯥꯏꯁꯣꯟ꯫</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0090" y="107087"/>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0753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4031873"/>
          </a:xfrm>
          <a:prstGeom prst="rect">
            <a:avLst/>
          </a:prstGeom>
          <a:noFill/>
        </p:spPr>
        <p:txBody>
          <a:bodyPr wrap="square" rtlCol="0">
            <a:spAutoFit/>
          </a:bodyPr>
          <a:lstStyle/>
          <a:p>
            <a:pPr xmlns:a="http://schemas.openxmlformats.org/drawingml/2006/main" algn="ctr"/>
            <a:r xmlns:a="http://schemas.openxmlformats.org/drawingml/2006/main">
              <a:rPr lang="mni-Mtei" altLang="ko-KR" sz="3200">
                <a:solidFill>
                  <a:schemeClr val="tx1">
                    <a:lumMod val="65000"/>
                    <a:lumOff val="35000"/>
                  </a:schemeClr>
                </a:solidFill>
              </a:rPr>
              <a:t>ꯏꯁ꯭ꯕꯔꯅꯥ ꯃꯣꯁꯤꯕꯨ ꯆꯍꯤ ꯸꯰ ꯁꯨꯔꯀꯄꯗꯥ ꯏꯁ꯭ꯔꯥꯌꯦꯜ ꯃꯆꯥꯁꯤꯡꯒꯤ ꯂꯨꯆꯤꯡꯕꯥ ꯑꯣꯏꯅꯥ ꯀꯧꯈꯤ꯫</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mni-Mtei" altLang="ko-KR" sz="3200">
                <a:solidFill>
                  <a:schemeClr val="tx1">
                    <a:lumMod val="65000"/>
                    <a:lumOff val="35000"/>
                  </a:schemeClr>
                </a:solidFill>
              </a:rPr>
              <a:t>ꯏꯄꯨꯔꯣꯌꯒꯤ ꯊꯧꯔꯥꯡ ꯑꯁꯤ ꯑꯩꯈꯣꯌꯒꯤ ꯊꯧꯔꯥꯡꯒꯥ ꯈꯦꯠꯅꯩ ꯑꯗꯨꯕꯨ ꯃꯍꯥꯛꯀꯤ ꯊꯧꯔꯥꯡꯗꯤ ꯃꯇꯝ ꯄꯨꯝꯕꯗꯥ ꯃꯄꯨꯡ ꯐꯥꯕꯅꯤ꯫</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mni-Mtei" altLang="ko-KR" sz="3200">
                <a:solidFill>
                  <a:schemeClr val="tx1">
                    <a:lumMod val="65000"/>
                    <a:lumOff val="35000"/>
                  </a:schemeClr>
                </a:solidFill>
              </a:rPr>
              <a:t>ꯑꯩꯈꯣꯌꯅꯥ ꯏꯄꯨꯔꯣꯌꯒꯤ ꯊꯧꯔꯥꯡ ꯑꯁꯤ ꯃꯄꯨꯡ ꯐꯥꯕꯅꯤ ꯍꯥꯌꯅꯥ ꯊꯥꯖꯒꯗꯕꯅꯤ ꯑꯃꯁꯨꯡ ꯑꯩꯈꯣꯌꯅꯥ ꯃꯍꯥꯛꯀꯤ ꯃꯈꯥ ꯄꯣꯅꯕꯥ ꯇꯥꯏ꯫</a:t>
            </a:r>
          </a:p>
        </p:txBody>
      </p:sp>
    </p:spTree>
    <p:extLst>
      <p:ext uri="{BB962C8B-B14F-4D97-AF65-F5344CB8AC3E}">
        <p14:creationId xmlns:p14="http://schemas.microsoft.com/office/powerpoint/2010/main" val="34853084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2800">
                <a:solidFill>
                  <a:schemeClr val="tx1">
                    <a:lumMod val="65000"/>
                    <a:lumOff val="35000"/>
                  </a:schemeClr>
                </a:solidFill>
              </a:rPr>
              <a:t>ꯏꯁ꯭ꯕꯔꯅꯥ ꯃꯣꯁꯤꯗꯥ ꯍꯥꯌꯔꯝꯃꯤ ꯃꯗꯨꯗꯤ ꯇꯝꯄꯥꯛ-ꯏꯁ꯭ꯕꯔꯒꯤ ꯌꯨꯝ ꯑꯣꯏꯍꯅꯕꯤꯌꯨ꯫</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864331"/>
          </a:xfrm>
          <a:prstGeom prst="rect">
            <a:avLst/>
          </a:prstGeom>
        </p:spPr>
      </p:pic>
    </p:spTree>
    <p:extLst>
      <p:ext uri="{BB962C8B-B14F-4D97-AF65-F5344CB8AC3E}">
        <p14:creationId xmlns:p14="http://schemas.microsoft.com/office/powerpoint/2010/main" val="299238483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08277"/>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2800">
                <a:solidFill>
                  <a:schemeClr val="tx1">
                    <a:lumMod val="65000"/>
                    <a:lumOff val="35000"/>
                  </a:schemeClr>
                </a:solidFill>
              </a:rPr>
              <a:t>ꯏꯄꯨꯔꯣꯌꯅꯥ ꯇꯝꯄꯥꯛꯀꯤ ꯃꯔꯃꯗꯥ ꯄꯨꯝꯅꯃꯛ ꯍꯥꯌꯕꯤꯔꯝꯃꯤ-ꯃꯗꯨꯒꯤ ꯃꯑꯣꯡ ꯃꯇꯧ ꯑꯃꯁꯨꯡ ꯃꯁꯤꯒꯤꯗꯃꯛꯇꯥ ꯁꯦꯝ ꯁꯥꯒꯗꯕꯥ ꯄꯣꯠ ꯈꯨꯗꯤꯡꯃꯛ꯫</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2132856"/>
            <a:ext cx="4529354" cy="3320128"/>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rcRect b="5939"/>
          <a:stretch>
            <a:fillRect/>
          </a:stretch>
        </p:blipFill>
        <p:spPr>
          <a:xfrm>
            <a:off x="683568" y="116632"/>
            <a:ext cx="3291840" cy="2808312"/>
          </a:xfrm>
          <a:prstGeom prst="rect">
            <a:avLst/>
          </a:prstGeom>
        </p:spPr>
      </p:pic>
    </p:spTree>
    <p:extLst>
      <p:ext uri="{BB962C8B-B14F-4D97-AF65-F5344CB8AC3E}">
        <p14:creationId xmlns:p14="http://schemas.microsoft.com/office/powerpoint/2010/main" val="328569204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2800">
                <a:solidFill>
                  <a:schemeClr val="tx1">
                    <a:lumMod val="65000"/>
                    <a:lumOff val="35000"/>
                  </a:schemeClr>
                </a:solidFill>
              </a:rPr>
              <a:t>ꯑꯃꯁꯨꯡ ꯏꯁ꯭ꯕꯔꯅꯥ ꯃꯈꯣꯌꯕꯨ ꯇꯝꯄꯥꯛꯇꯥ ꯏꯁ꯭ꯕꯔꯕꯨ ꯈꯨꯔꯨꯃꯖꯕꯥ ꯃꯇꯃꯗꯥ ꯄꯣꯠ ꯈꯨꯗꯤꯡꯃꯛ ꯀꯔꯝꯅꯥ ꯁꯤꯖꯤꯟꯅꯒꯗꯒꯦ ꯍꯥꯌꯕꯗꯨ ꯈꯉꯍꯅꯈꯤ꯫</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883058"/>
            <a:ext cx="6172200" cy="5010150"/>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3" y="980728"/>
            <a:ext cx="2368263" cy="2160240"/>
          </a:xfrm>
          <a:prstGeom prst="rect">
            <a:avLst/>
          </a:prstGeom>
        </p:spPr>
      </p:pic>
    </p:spTree>
    <p:extLst>
      <p:ext uri="{BB962C8B-B14F-4D97-AF65-F5344CB8AC3E}">
        <p14:creationId xmlns:p14="http://schemas.microsoft.com/office/powerpoint/2010/main" val="377228748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2800">
                <a:solidFill>
                  <a:schemeClr val="tx1">
                    <a:lumMod val="65000"/>
                    <a:lumOff val="35000"/>
                  </a:schemeClr>
                </a:solidFill>
              </a:rPr>
              <a:t>ꯃꯧꯁꯤ ꯑꯃꯁꯨꯡ ꯏꯁ꯭ꯔꯥꯌꯦꯜ ꯃꯆꯥꯁꯤꯡꯅꯥ ꯏꯁ꯭ꯕꯔꯒꯤ ꯌꯥꯊꯪ ꯃꯇꯨꯡ ꯏꯟꯅꯥ ꯇꯝꯄꯥꯛ – ꯏꯁ꯭ꯕꯔꯒꯤ ꯌꯨꯝ – ꯁꯦꯃꯈꯤ꯫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b="5063"/>
          <a:stretch>
            <a:fillRect/>
          </a:stretch>
        </p:blipFill>
        <p:spPr>
          <a:xfrm>
            <a:off x="0" y="0"/>
            <a:ext cx="9144000" cy="5805264"/>
          </a:xfrm>
          <a:prstGeom prst="rect">
            <a:avLst/>
          </a:prstGeom>
        </p:spPr>
      </p:pic>
    </p:spTree>
    <p:extLst>
      <p:ext uri="{BB962C8B-B14F-4D97-AF65-F5344CB8AC3E}">
        <p14:creationId xmlns:p14="http://schemas.microsoft.com/office/powerpoint/2010/main" val="278062902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838" y="5565338"/>
            <a:ext cx="9207838"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2600">
                <a:solidFill>
                  <a:schemeClr val="tx1">
                    <a:lumMod val="65000"/>
                    <a:lumOff val="35000"/>
                  </a:schemeClr>
                </a:solidFill>
              </a:rPr>
              <a:t>ꯇꯝꯄꯥꯛ ꯑꯗꯨ ꯁꯦꯃꯈꯤꯕꯥ ꯅꯨꯃꯤꯠ ꯑꯗꯨꯗꯥ ꯏꯁ꯭ꯕꯔꯒꯤ ꯃꯁꯛ ꯇꯥꯀꯄꯥ ꯅꯣꯡꯂꯩ ꯅꯨꯡꯁꯤꯠ ꯑꯗꯨꯅꯥ ꯃꯗꯨꯕꯨ ꯊꯨꯒꯥꯌꯈꯤ꯫ ꯇꯝꯄꯥꯛ ꯑꯁꯤ ꯏꯁ꯭ꯕꯔꯅꯥ ꯏꯁ꯭ꯔꯥꯌꯦꯜ ꯃꯆꯥꯁꯤꯡꯒꯥ ꯂꯣꯌꯅꯅꯥ ꯂꯩꯃꯤꯟꯅꯕꯒꯤ ꯈꯨꯗꯝ ꯑꯣꯏꯔꯝꯃꯤ꯫</a:t>
            </a:r>
            <a:endParaRPr xmlns:a="http://schemas.openxmlformats.org/drawingml/2006/main" lang="ko-KR" altLang="en-US" sz="2600">
              <a:solidFill>
                <a:schemeClr val="tx1">
                  <a:lumMod val="65000"/>
                  <a:lumOff val="35000"/>
                </a:schemeClr>
              </a:solidFill>
            </a:endParaRPr>
          </a:p>
        </p:txBody>
      </p:sp>
      <p:pic>
        <p:nvPicPr>
          <p:cNvPr id="5" name="그림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4720" y="0"/>
            <a:ext cx="9158720" cy="5445224"/>
          </a:xfrm>
          <a:prstGeom prst="rect">
            <a:avLst/>
          </a:prstGeom>
        </p:spPr>
      </p:pic>
    </p:spTree>
    <p:extLst>
      <p:ext uri="{BB962C8B-B14F-4D97-AF65-F5344CB8AC3E}">
        <p14:creationId xmlns:p14="http://schemas.microsoft.com/office/powerpoint/2010/main" val="275856296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4000">
                <a:solidFill>
                  <a:srgbClr val="FF0000"/>
                </a:solidFill>
              </a:rPr>
              <a:t>ꯉꯁꯤꯒꯤ ꯂꯥꯏꯁꯣꯟ꯫</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3600">
                <a:solidFill>
                  <a:schemeClr val="tx1">
                    <a:lumMod val="65000"/>
                    <a:lumOff val="35000"/>
                  </a:schemeClr>
                </a:solidFill>
              </a:rPr>
              <a:t>ꯏꯁ꯭ꯕꯔꯅꯥ ꯏꯁ꯭ꯔꯥꯌꯦꯜ ꯃꯆꯥꯁꯤꯡꯕꯨ ꯇꯝꯄꯥꯛ-ꯏꯁ꯭ꯕꯔꯒꯤ ꯌꯨꯝ ꯑꯣꯏꯍꯅꯈꯤ, ꯑꯃꯁꯨꯡ ꯃꯈꯣꯌꯕꯨ ꯇꯝꯄꯥꯛ ꯑꯗꯨ ꯃꯈꯣꯌꯒꯤ ꯁꯦꯟꯇꯔ ꯑꯣꯏꯅꯥ ꯂꯧꯗꯨꯅꯥ ꯍꯤꯡꯍꯅꯈꯤ꯫</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mni-Mtei" altLang="ko-KR" sz="3600">
                <a:solidFill>
                  <a:schemeClr val="tx1">
                    <a:lumMod val="65000"/>
                    <a:lumOff val="35000"/>
                  </a:schemeClr>
                </a:solidFill>
              </a:rPr>
              <a:t>ꯑꯩꯈꯣꯌꯅꯥ ꯏꯄꯨꯔꯣꯌꯒꯥ ꯂꯣꯌꯅꯅꯥ ꯑꯩꯈꯣꯌꯒꯤ ꯋꯥꯈꯜ ꯑꯃꯁꯨꯡ ꯄꯨꯟꯁꯤꯒꯤ ꯁꯦꯟꯇꯔ ꯑꯣꯏꯅꯥ ꯍꯤꯡꯒꯗꯕꯅꯤ꯫</a:t>
            </a:r>
          </a:p>
        </p:txBody>
      </p:sp>
    </p:spTree>
    <p:extLst>
      <p:ext uri="{BB962C8B-B14F-4D97-AF65-F5344CB8AC3E}">
        <p14:creationId xmlns:p14="http://schemas.microsoft.com/office/powerpoint/2010/main" val="4926893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3200">
                <a:solidFill>
                  <a:srgbClr val="FF0000"/>
                </a:solidFill>
              </a:rPr>
              <a:t>ꯂꯥꯏ?</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3600">
                <a:solidFill>
                  <a:srgbClr val="C00000"/>
                </a:solidFill>
              </a:rPr>
              <a:t>ꯂꯥꯏ..</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3600">
                <a:solidFill>
                  <a:schemeClr val="tx1">
                    <a:lumMod val="65000"/>
                    <a:lumOff val="35000"/>
                  </a:schemeClr>
                </a:solidFill>
              </a:rPr>
              <a:t>ꯏꯄꯨꯔꯣꯌꯅꯥ ꯑꯩꯈꯣꯌꯒꯥ ꯂꯣꯌꯅꯅꯥ ꯍꯤꯡꯂꯤ, ꯑꯩꯈꯣꯌꯒꯥ ꯂꯣꯌꯅꯅꯥ ꯆꯠꯃꯤꯟꯅꯩ, ꯑꯩꯈꯣꯌꯕꯨ ꯂꯃꯖꯤꯡꯕꯤꯔꯤ ꯑꯃꯁꯨꯡ ꯑꯩꯈꯣꯌꯒꯥ ꯋꯥꯔꯤ ꯁꯥꯅꯔꯤ꯫</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69101009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4000">
                <a:solidFill>
                  <a:srgbClr val="FF0000"/>
                </a:solidFill>
              </a:rPr>
              <a:t>ꯉꯁꯤꯒꯤ ꯀ꯭ꯕꯤꯖ꯫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75355" y="10224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029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3600">
                <a:solidFill>
                  <a:schemeClr val="tx1">
                    <a:lumMod val="65000"/>
                    <a:lumOff val="35000"/>
                  </a:schemeClr>
                </a:solidFill>
              </a:rPr>
              <a:t>ꯏꯁ꯭ꯕꯔꯅꯥ ꯏꯁ꯭ꯔꯥꯌꯦꯜ ꯃꯆꯥꯁꯤꯡꯗꯥ ꯀꯔꯤ ꯁꯦꯃꯈꯤꯕꯒꯦ?</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en-US" sz="2800">
                <a:solidFill>
                  <a:schemeClr val="tx1">
                    <a:lumMod val="65000"/>
                    <a:lumOff val="35000"/>
                  </a:schemeClr>
                </a:solidFill>
              </a:rPr>
              <a:t>꯱ </a:t>
            </a:r>
            <a:r xmlns:a="http://schemas.openxmlformats.org/drawingml/2006/main">
              <a:rPr lang="mni-Mtei" altLang="ko-KR" sz="2800">
                <a:solidFill>
                  <a:schemeClr val="tx1">
                    <a:lumMod val="65000"/>
                    <a:lumOff val="35000"/>
                  </a:schemeClr>
                </a:solidFill>
              </a:rPr>
              <a:t>ꯒꯣꯜꯗꯟ ꯀꯥꯜꯐ꯫</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en-US" sz="2800">
                <a:solidFill>
                  <a:schemeClr val="tx1">
                    <a:lumMod val="65000"/>
                    <a:lumOff val="35000"/>
                  </a:schemeClr>
                </a:solidFill>
              </a:rPr>
              <a:t>꯲ </a:t>
            </a:r>
            <a:r xmlns:a="http://schemas.openxmlformats.org/drawingml/2006/main">
              <a:rPr lang="mni-Mtei" altLang="ko-KR" sz="2800">
                <a:solidFill>
                  <a:schemeClr val="tx1">
                    <a:lumMod val="65000"/>
                    <a:lumOff val="35000"/>
                  </a:schemeClr>
                </a:solidFill>
              </a:rPr>
              <a:t>ꯌꯥꯊꯪ ꯇꯔꯥ꯫</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en-US" sz="2800">
                <a:solidFill>
                  <a:schemeClr val="tx1">
                    <a:lumMod val="65000"/>
                    <a:lumOff val="35000"/>
                  </a:schemeClr>
                </a:solidFill>
              </a:rPr>
              <a:t>꯳ </a:t>
            </a:r>
            <a:r xmlns:a="http://schemas.openxmlformats.org/drawingml/2006/main">
              <a:rPr lang="mni-Mtei" altLang="ko-KR" sz="2800">
                <a:solidFill>
                  <a:schemeClr val="tx1">
                    <a:lumMod val="65000"/>
                    <a:lumOff val="35000"/>
                  </a:schemeClr>
                </a:solidFill>
              </a:rPr>
              <a:t>ꯄꯦꯂꯦꯁꯇꯥ ꯂꯩꯕꯥ꯫</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en-US" sz="2800">
                <a:solidFill>
                  <a:schemeClr val="tx1">
                    <a:lumMod val="65000"/>
                    <a:lumOff val="35000"/>
                  </a:schemeClr>
                </a:solidFill>
              </a:rPr>
              <a:t>꯴ </a:t>
            </a:r>
            <a:r xmlns:a="http://schemas.openxmlformats.org/drawingml/2006/main">
              <a:rPr lang="mni-Mtei" altLang="ko-KR" sz="2800">
                <a:solidFill>
                  <a:schemeClr val="tx1">
                    <a:lumMod val="65000"/>
                    <a:lumOff val="35000"/>
                  </a:schemeClr>
                </a:solidFill>
              </a:rPr>
              <a:t>ꯇꯝꯄꯥꯛ-ꯏꯁ꯭ꯕꯔꯒꯤ ꯌꯨꯝ꯫</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64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en-US" sz="2800">
                <a:solidFill>
                  <a:srgbClr val="FF0000"/>
                </a:solidFill>
              </a:rPr>
              <a:t>꯴ </a:t>
            </a:r>
            <a:r xmlns:a="http://schemas.openxmlformats.org/drawingml/2006/main">
              <a:rPr lang="mni-Mtei" altLang="ko-KR" sz="2800">
                <a:solidFill>
                  <a:srgbClr val="FF0000"/>
                </a:solidFill>
              </a:rPr>
              <a:t>ꯇꯝꯄꯥꯛ-ꯏꯁ꯭ꯕꯔꯒꯤ ꯌꯨꯝ꯫</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667814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4000">
                <a:solidFill>
                  <a:srgbClr val="FF0000"/>
                </a:solidFill>
              </a:rPr>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3600">
                <a:solidFill>
                  <a:schemeClr val="bg1">
                    <a:lumMod val="50000"/>
                  </a:schemeClr>
                </a:solidFill>
              </a:rPr>
              <a:t>ꯇꯝꯄꯥꯛ, ꯁꯥꯛꯁꯤꯒꯤ ꯇꯝꯄꯥꯛ ꯑꯗꯨ ꯁꯦꯃꯈꯤꯕꯥ ꯅꯨꯃꯤꯠ ꯑꯗꯨꯗꯥ ꯅꯣꯡꯂꯩ ꯅꯨꯡꯁꯤꯠꯅꯥ ꯃꯗꯨꯕꯨ ꯊꯨꯒꯥꯌꯈꯤ꯫ ꯅꯨꯃꯤꯗꯥꯡꯗꯒꯤ ꯑꯌꯨꯛ ꯐꯥꯑꯣꯕꯥ ꯇꯝꯄꯥꯛꯀꯤ ꯃꯊꯛꯇꯥ ꯂꯩꯕꯥ ꯅꯣꯡꯂꯩ ꯅꯨꯡꯁꯤꯠ ꯑꯗꯨ ꯃꯩꯒꯨꯝꯅꯥ ꯎꯈꯤ꯫</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ni-Mtei" altLang="ko-KR" sz="2800">
                <a:solidFill>
                  <a:schemeClr val="tx1">
                    <a:lumMod val="65000"/>
                    <a:lumOff val="35000"/>
                  </a:schemeClr>
                </a:solidFill>
              </a:rPr>
              <a:t>ꯅꯝꯕꯔꯁꯤꯡ꯫</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꯹:꯱꯵ꯗꯥ ꯐꯣꯉꯈ꯭ꯔꯦ꯫</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1688078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b="1">
                <a:solidFill>
                  <a:schemeClr val="tx1">
                    <a:lumMod val="50000"/>
                    <a:lumOff val="50000"/>
                  </a:schemeClr>
                </a:solidFill>
              </a:rPr>
              <a:t>ꯅꯪ ꯲꯴ꯗꯥ ꯂꯩ꯫</a:t>
            </a:r>
            <a:r xmlns:a="http://schemas.openxmlformats.org/drawingml/2006/main">
              <a:rPr lang="mni-Mtei" altLang="en-US" b="1">
                <a:solidFill>
                  <a:schemeClr val="tx1">
                    <a:lumMod val="50000"/>
                    <a:lumOff val="50000"/>
                  </a:schemeClr>
                </a:solidFill>
              </a:rPr>
              <a:t> </a:t>
            </a:r>
            <a:r xmlns:a="http://schemas.openxmlformats.org/drawingml/2006/main">
              <a:rPr lang="mni-Mtei" altLang="ko-KR" b="1">
                <a:solidFill>
                  <a:schemeClr val="tx1">
                    <a:lumMod val="50000"/>
                    <a:lumOff val="50000"/>
                  </a:schemeClr>
                </a:solidFill>
              </a:rPr>
              <a:t>ꯗꯤ</a:t>
            </a:r>
            <a:r xmlns:a="http://schemas.openxmlformats.org/drawingml/2006/main">
              <a:rPr lang="mni-Mtei" altLang="en-US" b="1">
                <a:solidFill>
                  <a:schemeClr val="tx1">
                    <a:lumMod val="50000"/>
                    <a:lumOff val="50000"/>
                  </a:schemeClr>
                </a:solidFill>
              </a:rPr>
              <a:t> </a:t>
            </a:r>
            <a:r xmlns:a="http://schemas.openxmlformats.org/drawingml/2006/main">
              <a:rPr lang="mni-Mtei" altLang="ko-KR" b="1">
                <a:solidFill>
                  <a:schemeClr val="tx1">
                    <a:lumMod val="50000"/>
                    <a:lumOff val="50000"/>
                  </a:schemeClr>
                </a:solidFill>
              </a:rPr>
              <a:t>ꯋꯥꯍꯩ</a:t>
            </a:r>
            <a:r xmlns:a="http://schemas.openxmlformats.org/drawingml/2006/main">
              <a:rPr lang="mni-Mtei" altLang="en-US" b="1">
                <a:solidFill>
                  <a:schemeClr val="tx1">
                    <a:lumMod val="50000"/>
                    <a:lumOff val="50000"/>
                  </a:schemeClr>
                </a:solidFill>
              </a:rPr>
              <a:t> </a:t>
            </a:r>
            <a:r xmlns:a="http://schemas.openxmlformats.org/drawingml/2006/main">
              <a:rPr lang="mni-Mtei" altLang="ko-KR" b="1">
                <a:solidFill>
                  <a:schemeClr val="tx1">
                    <a:lumMod val="50000"/>
                    <a:lumOff val="50000"/>
                  </a:schemeClr>
                </a:solidFill>
              </a:rPr>
              <a:t>ꯑꯣꯐ</a:t>
            </a:r>
            <a:r xmlns:a="http://schemas.openxmlformats.org/drawingml/2006/main">
              <a:rPr lang="mni-Mtei" altLang="en-US" b="1">
                <a:solidFill>
                  <a:schemeClr val="tx1">
                    <a:lumMod val="50000"/>
                    <a:lumOff val="50000"/>
                  </a:schemeClr>
                </a:solidFill>
              </a:rPr>
              <a:t> </a:t>
            </a:r>
            <a:r xmlns:a="http://schemas.openxmlformats.org/drawingml/2006/main">
              <a:rPr lang="mni-Mtei" altLang="ko-KR" b="1">
                <a:solidFill>
                  <a:schemeClr val="tx1">
                    <a:lumMod val="50000"/>
                    <a:lumOff val="50000"/>
                  </a:schemeClr>
                </a:solidFill>
              </a:rPr>
              <a:t>ꯂꯥꯏ</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4400"/>
              <a:t>ꯁꯣꯀꯍꯜꯂꯕꯥ ꯖꯦꯔꯤꯀꯣ꯫</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6733" y="1196752"/>
            <a:ext cx="5065865" cy="4968000"/>
          </a:xfrm>
          <a:prstGeom prst="rect">
            <a:avLst/>
          </a:prstGeom>
        </p:spPr>
      </p:pic>
    </p:spTree>
    <p:extLst>
      <p:ext uri="{BB962C8B-B14F-4D97-AF65-F5344CB8AC3E}">
        <p14:creationId xmlns:p14="http://schemas.microsoft.com/office/powerpoint/2010/main" val="1299580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mni-Mtei" altLang="ko-KR" sz="3200"/>
              <a:t>ꯏꯁ꯭ꯕꯔꯅꯥ ꯀꯔꯤꯅꯣ?</a:t>
            </a:r>
            <a:r xmlns:a="http://schemas.openxmlformats.org/drawingml/2006/main">
              <a:rPr lang="mni-Mte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mni-Mtei" altLang="ko-KR" sz="3600">
                <a:solidFill>
                  <a:srgbClr val="C00000"/>
                </a:solidFill>
              </a:rPr>
              <a:t>ꯂꯥꯏ..</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mni-Mtei" altLang="ko-KR" sz="3600">
                <a:solidFill>
                  <a:schemeClr val="tx1">
                    <a:lumMod val="65000"/>
                    <a:lumOff val="35000"/>
                  </a:schemeClr>
                </a:solidFill>
              </a:rPr>
              <a:t>ꯏꯄꯨꯔꯣꯌꯅꯥ ꯃꯍꯥꯛꯀꯤ ꯃꯄꯨꯡ ꯐꯥꯕꯥ ꯊꯧꯔꯥꯡꯁꯤꯡꯒꯥ ꯂꯣꯌꯅꯅꯥ ꯑꯩꯈꯣꯌꯕꯨ ꯂꯃꯖꯤꯡꯕꯤꯔꯤ꯫ ꯏꯁ꯭ꯕꯔꯒꯤ ꯊꯧꯔꯥꯡꯁꯤꯡꯗꯥ ꯑꯁꯣꯌꯕꯥ ꯑꯃꯠꯇꯥ ꯂꯩꯇꯦ꯫</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4000">
                <a:solidFill>
                  <a:srgbClr val="FF0000"/>
                </a:solidFill>
              </a:rPr>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3600">
                <a:solidFill>
                  <a:schemeClr val="tx1">
                    <a:lumMod val="65000"/>
                    <a:lumOff val="35000"/>
                  </a:schemeClr>
                </a:solidFill>
              </a:rPr>
              <a:t>꯷ꯁꯨꯕꯥ ꯑꯣꯏꯅꯥ ꯄꯨꯔꯣꯍꯤꯠꯁꯤꯡꯅꯥ ꯇꯝꯄꯥꯛ ꯍꯨꯔꯥꯅꯕꯥ ꯃꯇꯃꯗꯥ ꯌꯣꯁꯨꯋꯥꯅꯥ ꯃꯤꯌꯥꯃꯗꯥ ꯌꯥꯊꯪ ꯄꯤꯔꯀꯈꯤ, “ꯈꯣꯡꯎꯞ! ꯃꯔꯃꯗꯤ ꯌꯦꯍꯣꯕꯥꯅꯥ ꯅꯈꯣꯌꯗꯥ ꯁꯍꯔ ꯑꯗꯨ ꯄꯤꯕꯤꯔꯦ!</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ni-Mtei" altLang="ko-KR" sz="2800">
                <a:solidFill>
                  <a:schemeClr val="tx1">
                    <a:lumMod val="65000"/>
                    <a:lumOff val="35000"/>
                  </a:schemeClr>
                </a:solidFill>
              </a:rPr>
              <a:t>ꯖꯣꯁꯋꯥ꯫</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꯶:꯱꯶ꯇꯥ ꯐꯣꯉꯈ꯭ꯔꯦ꯫</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5864705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2800">
                <a:solidFill>
                  <a:schemeClr val="tx1">
                    <a:lumMod val="65000"/>
                    <a:lumOff val="35000"/>
                  </a:schemeClr>
                </a:solidFill>
              </a:rPr>
              <a:t>ꯏꯁ꯭ꯔꯥꯌꯦꯜ ꯃꯆꯥꯁꯤꯡꯅꯥ ꯋꯥꯁꯀꯄꯤꯔꯝꯕꯥ ꯂꯩꯕꯥꯛ ꯑꯗꯨꯗꯥ ꯆꯠꯄꯥ ꯄꯥꯃꯈꯤ꯫ ꯑꯗꯨꯕꯨ ꯑꯆꯧꯕꯥ ꯀꯥꯁ꯭ꯠ ꯑꯃꯥ ꯑꯣꯏꯔꯝꯕꯥ ꯖꯦꯔꯤꯀꯣꯅꯥ ꯃꯈꯣꯌꯒꯤ ꯂꯝꯕꯤ ꯊꯤꯡꯖꯤꯅꯈꯤ꯫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2439394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2800">
                <a:solidFill>
                  <a:schemeClr val="tx1">
                    <a:lumMod val="65000"/>
                    <a:lumOff val="35000"/>
                  </a:schemeClr>
                </a:solidFill>
              </a:rPr>
              <a:t>ꯏꯁ꯭ꯕꯔꯅꯥ ꯃꯈꯣꯌꯒꯤ ꯂꯨꯆꯤꯡꯕꯥ ꯑꯣꯏꯔꯤꯕꯥ ꯌꯣꯁꯨꯋꯥꯗꯥ ꯍꯥꯌꯔꯝꯃꯤ, ꯃꯇꯧ ꯀꯔꯝꯅꯥ ꯖꯦꯔꯤꯀꯣꯕꯨ ꯃꯥꯡꯍꯅꯒꯗꯒꯦ꯫</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r="16832"/>
          <a:stretch>
            <a:fillRect/>
          </a:stretch>
        </p:blipFill>
        <p:spPr>
          <a:xfrm>
            <a:off x="783519" y="1"/>
            <a:ext cx="7604905" cy="5877272"/>
          </a:xfrm>
          <a:prstGeom prst="rect">
            <a:avLst/>
          </a:prstGeom>
        </p:spPr>
      </p:pic>
    </p:spTree>
    <p:extLst>
      <p:ext uri="{BB962C8B-B14F-4D97-AF65-F5344CB8AC3E}">
        <p14:creationId xmlns:p14="http://schemas.microsoft.com/office/powerpoint/2010/main" val="9971256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2800">
                <a:solidFill>
                  <a:schemeClr val="tx1">
                    <a:lumMod val="65000"/>
                    <a:lumOff val="35000"/>
                  </a:schemeClr>
                </a:solidFill>
              </a:rPr>
              <a:t>ꯏꯁ꯭ꯔꯥꯌꯦꯜ ꯃꯆꯥꯁꯤꯡꯅꯥ ꯏꯁ꯭ꯕꯔꯒꯤ ꯌꯥꯊꯪ ꯃꯇꯨꯡ ꯏꯟꯅꯥ ꯅꯨꯃꯤꯠ ꯷ꯅꯤ ꯖꯦꯔꯤꯀꯣꯒꯤ ꯋꯥꯂꯗꯥ ꯆꯠꯈꯤ꯫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405290821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2800">
                <a:solidFill>
                  <a:schemeClr val="tx1">
                    <a:lumMod val="65000"/>
                    <a:lumOff val="35000"/>
                  </a:schemeClr>
                </a:solidFill>
              </a:rPr>
              <a:t>ꯃꯈꯣꯌꯅꯥ ꯅꯨꯃꯤꯠ ꯶ꯅꯤ ꯋꯥꯂꯗꯥ ꯆꯠꯂꯒꯥ ꯅꯨꯃꯤꯠ ꯈꯨꯗꯤꯡꯒꯤ ꯃꯇꯝ ꯑꯃꯥ ꯆꯠꯂꯒꯥ ꯖꯦꯔꯤꯀꯣꯅꯥ ꯏꯟꯆꯤ ꯑꯃꯠꯇꯥ ꯆꯠꯈꯤꯗꯦ꯫</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99"/>
            <a:ext cx="9144000" cy="5873873"/>
          </a:xfrm>
          <a:prstGeom prst="rect">
            <a:avLst/>
          </a:prstGeom>
        </p:spPr>
      </p:pic>
    </p:spTree>
    <p:extLst>
      <p:ext uri="{BB962C8B-B14F-4D97-AF65-F5344CB8AC3E}">
        <p14:creationId xmlns:p14="http://schemas.microsoft.com/office/powerpoint/2010/main" val="231828772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92" y="5487957"/>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2800">
                <a:solidFill>
                  <a:schemeClr val="tx1">
                    <a:lumMod val="65000"/>
                    <a:lumOff val="35000"/>
                  </a:schemeClr>
                </a:solidFill>
              </a:rPr>
              <a:t>꯷ꯁꯨꯕꯥ ꯅꯨꯃꯤꯠꯇꯥ ꯃꯈꯣꯌꯅꯥ ꯃꯗꯨꯒꯤ ꯃꯅꯥꯛꯇꯥ ꯷ ꯁꯨꯕꯥ ꯈꯣꯡꯆꯠ ꯆꯠꯈꯤ꯫ ꯷ꯁꯨꯕꯥ ꯃꯇꯃꯗꯥ ꯃꯈꯣꯌꯅꯥ ꯑꯀꯅꯕꯥ ꯈꯣꯟꯖꯦꯜ ꯑꯃꯥ ꯂꯥꯀꯈꯤ, ꯋꯥꯜ ꯑꯗꯨ ꯊꯨꯒꯥꯏꯈꯤ꯫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
            <a:ext cx="9144000" cy="5301305"/>
          </a:xfrm>
          <a:prstGeom prst="rect">
            <a:avLst/>
          </a:prstGeom>
        </p:spPr>
      </p:pic>
    </p:spTree>
    <p:extLst>
      <p:ext uri="{BB962C8B-B14F-4D97-AF65-F5344CB8AC3E}">
        <p14:creationId xmlns:p14="http://schemas.microsoft.com/office/powerpoint/2010/main" val="188756429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4000">
                <a:solidFill>
                  <a:srgbClr val="FF0000"/>
                </a:solidFill>
              </a:rPr>
              <a:t>ꯉꯁꯤꯒꯤ ꯂꯥꯏꯁꯣꯟ꯫</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3200">
                <a:solidFill>
                  <a:schemeClr val="tx1">
                    <a:lumMod val="65000"/>
                    <a:lumOff val="35000"/>
                  </a:schemeClr>
                </a:solidFill>
              </a:rPr>
              <a:t>ꯏꯁ꯭ꯔꯥꯌꯦꯜ ꯃꯆꯥꯁꯤꯡꯅꯥ ꯃꯈꯣꯌ ꯃꯁꯥꯒꯤ ꯁꯛꯇꯤꯅꯥ ꯖꯦꯔꯤꯀꯣꯕꯨ ꯃꯥꯡꯍꯅꯕꯥ ꯉꯃꯈꯤꯗꯦ꯫ ꯑꯗꯨꯕꯨ ꯏꯁ꯭ꯕꯔꯅꯥ ꯃꯈꯣꯌꯒꯤꯗꯃꯛ ꯃꯁꯥꯒꯤ ꯄꯥꯉ꯭ꯒꯂꯅꯥ ꯖꯦꯔꯤꯀꯣꯕꯨ ꯃꯥꯡꯍꯅꯈꯤ꯫</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mni-Mtei" altLang="ko-KR" sz="3200">
                <a:solidFill>
                  <a:schemeClr val="tx1">
                    <a:lumMod val="65000"/>
                    <a:lumOff val="35000"/>
                  </a:schemeClr>
                </a:solidFill>
              </a:rPr>
              <a:t>ꯏꯁ꯭ꯔꯥꯌꯦꯜ ꯃꯆꯥꯁꯤꯡꯅꯥ ꯏꯄꯨꯔꯣꯌꯕꯨ ꯉꯥꯀꯄꯤꯕꯥ ꯉꯝꯕꯒꯤ ꯃꯄꯥꯟꯅꯥ ꯃꯥꯏꯄꯥꯀꯄꯥ ꯐꯪꯂꯦ꯫</a:t>
            </a:r>
          </a:p>
          <a:p>
            <a:pPr xmlns:a="http://schemas.openxmlformats.org/drawingml/2006/main" algn="ctr"/>
            <a:r xmlns:a="http://schemas.openxmlformats.org/drawingml/2006/main">
              <a:rPr lang="mni-Mtei" altLang="ko-KR" sz="3200">
                <a:solidFill>
                  <a:schemeClr val="tx1">
                    <a:lumMod val="65000"/>
                    <a:lumOff val="35000"/>
                  </a:schemeClr>
                </a:solidFill>
              </a:rPr>
              <a:t>ꯑꯩꯈꯣꯌꯒꯤ ꯄꯨꯟꯁꯤ ꯑꯁꯤ ꯏꯁ꯭ꯕꯔꯒꯤ ꯌꯥꯊꯪ ꯉꯥꯀꯄꯥ ꯑꯣꯏꯅꯥ ꯍꯤꯡꯁꯤ꯫</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mni-Mtei" altLang="ko-KR" sz="3200">
                <a:solidFill>
                  <a:schemeClr val="tx1">
                    <a:lumMod val="65000"/>
                    <a:lumOff val="35000"/>
                  </a:schemeClr>
                </a:solidFill>
              </a:rPr>
              <a:t>ꯑꯩꯈꯣꯌꯕꯨ ꯃꯥꯏ ꯄꯥꯀꯍꯅꯕꯤꯕꯒꯤꯗꯃꯛ ꯏꯁ꯭ꯕꯔꯕꯨ ꯊꯥꯒꯠꯆꯔꯤ!</a:t>
            </a:r>
          </a:p>
        </p:txBody>
      </p:sp>
    </p:spTree>
    <p:extLst>
      <p:ext uri="{BB962C8B-B14F-4D97-AF65-F5344CB8AC3E}">
        <p14:creationId xmlns:p14="http://schemas.microsoft.com/office/powerpoint/2010/main" val="155793269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2714"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3200"/>
              <a:t>ꯂꯥꯏ?</a:t>
            </a:r>
            <a:r xmlns:a="http://schemas.openxmlformats.org/drawingml/2006/main">
              <a:rPr lang="mni-Mte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64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422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3600">
                <a:solidFill>
                  <a:srgbClr val="C00000"/>
                </a:solidFill>
              </a:rPr>
              <a:t>ꯂꯥꯏ..</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3600">
                <a:solidFill>
                  <a:schemeClr val="tx1">
                    <a:lumMod val="65000"/>
                    <a:lumOff val="35000"/>
                  </a:schemeClr>
                </a:solidFill>
              </a:rPr>
              <a:t>ꯏꯄꯨꯔꯣꯌꯅꯥ ꯃꯍꯥꯛꯀꯤ ꯑꯆꯧꯕꯥ ꯁꯛꯇꯤꯒꯤ ꯈꯨꯠꯊꯥꯡꯗꯥ ꯃꯍꯥꯛꯀꯤ ꯃꯤꯌꯥꯃꯒꯤꯗꯃꯛ ꯃꯥꯏꯄꯥꯀꯄꯥ ꯄꯤꯔꯤ꯫</a:t>
            </a:r>
          </a:p>
          <a:p>
            <a:endParaRPr lang="en-US" altLang="ko-KR" sz="3600">
              <a:solidFill>
                <a:schemeClr val="tx1">
                  <a:lumMod val="65000"/>
                  <a:lumOff val="35000"/>
                </a:schemeClr>
              </a:solidFill>
            </a:endParaRPr>
          </a:p>
          <a:p>
            <a:r xmlns:a="http://schemas.openxmlformats.org/drawingml/2006/main">
              <a:rPr lang="mni-Mtei" altLang="ko-KR" sz="3600">
                <a:solidFill>
                  <a:schemeClr val="tx1">
                    <a:lumMod val="65000"/>
                    <a:lumOff val="35000"/>
                  </a:schemeClr>
                </a:solidFill>
              </a:rPr>
              <a:t>ꯃꯍꯥꯛ ꯃꯥꯏꯄꯥꯀꯄꯒꯤ ꯏꯁ꯭ꯕꯔꯅꯤ!</a:t>
            </a:r>
          </a:p>
        </p:txBody>
      </p:sp>
    </p:spTree>
    <p:extLst>
      <p:ext uri="{BB962C8B-B14F-4D97-AF65-F5344CB8AC3E}">
        <p14:creationId xmlns:p14="http://schemas.microsoft.com/office/powerpoint/2010/main" val="276861465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4000">
                <a:solidFill>
                  <a:srgbClr val="FF0000"/>
                </a:solidFill>
              </a:rPr>
              <a:t>ꯉꯁꯤꯒꯤ ꯀ꯭ꯕꯤꯖ꯫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9277" y="11930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3600">
                <a:solidFill>
                  <a:schemeClr val="tx1">
                    <a:lumMod val="65000"/>
                    <a:lumOff val="35000"/>
                  </a:schemeClr>
                </a:solidFill>
              </a:rPr>
              <a:t>ꯏꯁ꯭ꯕꯔꯅꯥ ꯌꯣꯁꯨꯋꯥꯗꯥ ꯌꯤꯔꯤꯀꯣꯕꯨ ꯃꯥꯡꯍꯟ ꯇꯥꯀꯍꯟꯅꯕꯥ ꯀꯔꯤ ꯌꯥꯊꯪ ꯄꯤꯈꯤꯕꯒꯦ?</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en-US" sz="2800">
                <a:solidFill>
                  <a:schemeClr val="tx1">
                    <a:lumMod val="65000"/>
                    <a:lumOff val="35000"/>
                  </a:schemeClr>
                </a:solidFill>
              </a:rPr>
              <a:t>1 </a:t>
            </a:r>
            <a:r xmlns:a="http://schemas.openxmlformats.org/drawingml/2006/main">
              <a:rPr lang="mni-Mtei" altLang="ko-KR" sz="2800">
                <a:solidFill>
                  <a:schemeClr val="tx1">
                    <a:lumMod val="65000"/>
                    <a:lumOff val="35000"/>
                  </a:schemeClr>
                </a:solidFill>
              </a:rPr>
              <a:t>ꯅꯨꯃꯤꯠ ꯷ꯅꯤꯒꯤ ꯑꯣꯏꯅꯥ ꯖꯦꯔꯤꯀꯣꯗꯥ ꯁꯤꯠ ꯊꯥꯕꯥ꯫</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en-US" sz="2800">
                <a:solidFill>
                  <a:schemeClr val="tx1">
                    <a:lumMod val="65000"/>
                    <a:lumOff val="35000"/>
                  </a:schemeClr>
                </a:solidFill>
              </a:rPr>
              <a:t>꯲ </a:t>
            </a:r>
            <a:r xmlns:a="http://schemas.openxmlformats.org/drawingml/2006/main">
              <a:rPr lang="mni-Mtei" altLang="ko-KR" sz="2800">
                <a:solidFill>
                  <a:schemeClr val="tx1">
                    <a:lumMod val="65000"/>
                    <a:lumOff val="35000"/>
                  </a:schemeClr>
                </a:solidFill>
              </a:rPr>
              <a:t>ꯖꯦꯔꯤꯀꯣꯒꯤꯗꯃꯛ ꯅꯨꯃꯤꯠ ꯷ꯅꯤ ꯄ꯭ꯔꯥꯔꯊꯅꯥ ꯇꯧꯕꯤꯌꯨ꯫</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en-US" sz="2800">
                <a:solidFill>
                  <a:schemeClr val="tx1">
                    <a:lumMod val="65000"/>
                    <a:lumOff val="35000"/>
                  </a:schemeClr>
                </a:solidFill>
              </a:rPr>
              <a:t>꯳ </a:t>
            </a:r>
            <a:r xmlns:a="http://schemas.openxmlformats.org/drawingml/2006/main">
              <a:rPr lang="mni-Mtei" altLang="ko-KR" sz="2800">
                <a:solidFill>
                  <a:schemeClr val="tx1">
                    <a:lumMod val="65000"/>
                    <a:lumOff val="35000"/>
                  </a:schemeClr>
                </a:solidFill>
              </a:rPr>
              <a:t>ꯖꯦꯔꯤꯀꯣꯒꯤꯗꯃꯛ ꯅꯨꯃꯤꯠ ꯷ꯅꯤ ꯊꯥꯒꯠꯄꯥ ꯏꯁꯩ ꯁꯀꯄꯤꯌꯨ꯫</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2800">
                <a:solidFill>
                  <a:schemeClr val="tx1">
                    <a:lumMod val="65000"/>
                    <a:lumOff val="35000"/>
                  </a:schemeClr>
                </a:solidFill>
              </a:rPr>
              <a:t>꯴ ꯖꯦꯔꯤꯀꯣꯒꯤ ꯋꯥꯂꯗꯥ ꯅꯨꯃꯤꯠ ꯷ꯅꯤ ꯃꯥꯔꯆ ꯇꯧꯕꯥ ꯑꯃꯁꯨꯡ ꯑꯦ.ꯇꯤ</a:t>
            </a:r>
          </a:p>
          <a:p>
            <a:r xmlns:a="http://schemas.openxmlformats.org/drawingml/2006/main">
              <a:rPr lang="mni-Mtei" altLang="ko-KR" sz="2800">
                <a:solidFill>
                  <a:schemeClr val="tx1">
                    <a:lumMod val="65000"/>
                    <a:lumOff val="35000"/>
                  </a:schemeClr>
                </a:solidFill>
              </a:rPr>
              <a:t>ꯑꯔꯣꯏꯕꯥ ꯅꯨꯃꯤꯠꯇꯥ ꯑꯀꯅꯕꯥ ꯈꯣꯟꯖꯦꯜ ꯑꯃꯥ ꯄꯤꯌꯨ꯫</a:t>
            </a:r>
          </a:p>
        </p:txBody>
      </p:sp>
      <p:sp>
        <p:nvSpPr>
          <p:cNvPr id="24" name="TextBox 23"/>
          <p:cNvSpPr txBox="1"/>
          <p:nvPr/>
        </p:nvSpPr>
        <p:spPr>
          <a:xfrm>
            <a:off x="323528" y="5138027"/>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en-US" sz="2800">
                <a:solidFill>
                  <a:srgbClr val="FF0000"/>
                </a:solidFill>
              </a:rPr>
              <a:t>꯴ </a:t>
            </a:r>
            <a:r xmlns:a="http://schemas.openxmlformats.org/drawingml/2006/main">
              <a:rPr lang="mni-Mtei" altLang="ko-KR" sz="2800">
                <a:solidFill>
                  <a:srgbClr val="FF0000"/>
                </a:solidFill>
              </a:rPr>
              <a:t>ꯖꯦꯔꯤꯀꯣꯒꯤ ꯋꯥꯂꯗꯥ ꯅꯨꯃꯤꯠ ꯷ꯅꯤ ꯃꯥꯔꯆ ꯇꯧꯕꯥ ꯑꯃꯁꯨꯡ ꯑꯦ.ꯇꯤ</a:t>
            </a:r>
          </a:p>
          <a:p>
            <a:r xmlns:a="http://schemas.openxmlformats.org/drawingml/2006/main">
              <a:rPr lang="mni-Mtei" altLang="ko-KR" sz="2800">
                <a:solidFill>
                  <a:srgbClr val="FF0000"/>
                </a:solidFill>
              </a:rPr>
              <a:t>ꯑꯔꯣꯏꯕꯥ ꯅꯨꯃꯤꯠꯇꯥ ꯑꯀꯅꯕꯥ ꯈꯣꯟꯖꯦꯜ ꯑꯃꯥ ꯄꯤꯌꯨ꯫</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5652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i-Mtei" altLang="ko-KR" sz="4000">
                <a:solidFill>
                  <a:srgbClr val="FF0000"/>
                </a:solidFill>
              </a:rPr>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6414" y="1911636"/>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i-Mtei" altLang="ko-KR" sz="3600">
                <a:solidFill>
                  <a:schemeClr val="tx1">
                    <a:lumMod val="65000"/>
                    <a:lumOff val="35000"/>
                  </a:schemeClr>
                </a:solidFill>
              </a:rPr>
              <a:t>꯷ꯁꯨꯕꯥ ꯑꯣꯏꯅꯥ ꯄꯨꯔꯣꯍꯤꯠꯁꯤꯡꯅꯥ ꯇꯝꯄꯥꯛ ꯍꯨꯔꯥꯅꯕꯥ ꯃꯇꯃꯗꯥ ꯌꯣꯁꯨꯋꯥꯅꯥ ꯃꯤꯌꯥꯃꯗꯥ ꯌꯥꯊꯪ ꯄꯤꯔꯀꯈꯤ, “ꯈꯣꯡꯎꯞ! ꯃꯔꯃꯗꯤ ꯌꯦꯍꯣꯕꯥꯅꯥ ꯅꯈꯣꯌꯗꯥ ꯁꯍꯔ ꯑꯗꯨ ꯄꯤꯕꯤꯔꯦ!</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ni-Mtei" altLang="ko-KR" sz="2800">
                <a:solidFill>
                  <a:schemeClr val="tx1">
                    <a:lumMod val="65000"/>
                    <a:lumOff val="35000"/>
                  </a:schemeClr>
                </a:solidFill>
              </a:rPr>
              <a:t>ꯖꯣꯁꯋꯥ꯫</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꯶:꯱꯶ꯇꯥ ꯐꯣꯉꯈ꯭ꯔꯦ꯫</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9640354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Microsoft Windows NT 10.0.20348.0"/>
  <p:tag name="AS_RELEASE_DATE" val="2021.05.14"/>
  <p:tag name="AS_TITLE" val="Aspose.Slides for .NET Standard 2.0"/>
  <p:tag name="AS_VERSION" val="21.5"/>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4457</Words>
  <Application>Microsoft Office PowerPoint</Application>
  <PresentationFormat>화면 슬라이드 쇼(4:3)</PresentationFormat>
  <Paragraphs>460</Paragraphs>
  <Slides>165</Slides>
  <Notes>4</Notes>
  <HiddenSlides>0</HiddenSlides>
  <MMClips>0</MMClips>
  <ScaleCrop>false</ScaleCrop>
  <HeadingPairs>
    <vt:vector size="6" baseType="variant">
      <vt:variant>
        <vt:lpstr>사용한 글꼴</vt:lpstr>
      </vt:variant>
      <vt:variant>
        <vt:i4>2</vt:i4>
      </vt:variant>
      <vt:variant>
        <vt:lpstr>테마</vt:lpstr>
      </vt:variant>
      <vt:variant>
        <vt:i4>5</vt:i4>
      </vt:variant>
      <vt:variant>
        <vt:lpstr>슬라이드 제목</vt:lpstr>
      </vt:variant>
      <vt:variant>
        <vt:i4>165</vt:i4>
      </vt:variant>
    </vt:vector>
  </HeadingPairs>
  <TitlesOfParts>
    <vt:vector size="172" baseType="lpstr">
      <vt:lpstr>맑은 고딕</vt:lpstr>
      <vt:lpstr>Arial</vt:lpstr>
      <vt:lpstr>Office 테마</vt:lpstr>
      <vt:lpstr>Office 테마</vt:lpstr>
      <vt:lpstr>Office 테마</vt:lpstr>
      <vt:lpstr>Office 테마</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leo</dc:creator>
  <cp:lastModifiedBy>LG</cp:lastModifiedBy>
  <cp:revision>60</cp:revision>
  <dcterms:created xsi:type="dcterms:W3CDTF">2014-11-24T05:13:47Z</dcterms:created>
  <dcterms:modified xsi:type="dcterms:W3CDTF">2023-09-25T07:41:07Z</dcterms:modified>
</cp:coreProperties>
</file>